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4" r:id="rId2"/>
    <p:sldId id="343" r:id="rId3"/>
    <p:sldId id="346" r:id="rId4"/>
    <p:sldId id="342" r:id="rId5"/>
    <p:sldId id="323" r:id="rId6"/>
    <p:sldId id="348" r:id="rId7"/>
    <p:sldId id="308" r:id="rId8"/>
    <p:sldId id="332" r:id="rId9"/>
    <p:sldId id="336" r:id="rId10"/>
    <p:sldId id="316" r:id="rId11"/>
    <p:sldId id="322" r:id="rId12"/>
    <p:sldId id="338" r:id="rId13"/>
    <p:sldId id="339" r:id="rId14"/>
    <p:sldId id="340" r:id="rId15"/>
    <p:sldId id="344" r:id="rId16"/>
    <p:sldId id="345" r:id="rId17"/>
    <p:sldId id="28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0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284" autoAdjust="0"/>
  </p:normalViewPr>
  <p:slideViewPr>
    <p:cSldViewPr>
      <p:cViewPr>
        <p:scale>
          <a:sx n="104" d="100"/>
          <a:sy n="104" d="100"/>
        </p:scale>
        <p:origin x="-816" y="210"/>
      </p:cViewPr>
      <p:guideLst>
        <p:guide orient="horz" pos="2160"/>
        <p:guide orient="horz" pos="40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0;&#1086;&#1079;&#1083;&#1086;&#1074;_1\&#1052;&#1086;&#1089;&#1090;&#1088;&#1072;&#1085;&#1089;&#1075;&#1072;&#1079;\&#1056;&#1072;&#1089;&#1093;&#1086;&#1076;&#1086;&#1084;&#1077;&#1088;%20&#1044;&#1091;1420\&#1050;&#1085;&#1080;&#1075;&#1072;1_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УЗПР основн.</c:v>
          </c:tx>
          <c:marker>
            <c:symbol val="none"/>
          </c:marker>
          <c:val>
            <c:numRef>
              <c:f>Лист1!$D$2:$D$694</c:f>
              <c:numCache>
                <c:formatCode>0.00</c:formatCode>
                <c:ptCount val="693"/>
                <c:pt idx="0">
                  <c:v>1846702.125</c:v>
                </c:pt>
                <c:pt idx="1">
                  <c:v>1965232.625</c:v>
                </c:pt>
                <c:pt idx="2">
                  <c:v>1818174.5</c:v>
                </c:pt>
                <c:pt idx="3">
                  <c:v>1073226.75</c:v>
                </c:pt>
                <c:pt idx="4">
                  <c:v>1070610.125</c:v>
                </c:pt>
                <c:pt idx="5">
                  <c:v>1070236.125</c:v>
                </c:pt>
                <c:pt idx="6">
                  <c:v>1070388.125</c:v>
                </c:pt>
                <c:pt idx="7">
                  <c:v>1069936.75</c:v>
                </c:pt>
                <c:pt idx="8">
                  <c:v>1069401.75</c:v>
                </c:pt>
                <c:pt idx="9">
                  <c:v>1068591.25</c:v>
                </c:pt>
                <c:pt idx="10">
                  <c:v>1067574.25</c:v>
                </c:pt>
                <c:pt idx="11">
                  <c:v>1066660.5</c:v>
                </c:pt>
                <c:pt idx="12">
                  <c:v>1067559.625</c:v>
                </c:pt>
                <c:pt idx="13">
                  <c:v>1082588.125</c:v>
                </c:pt>
                <c:pt idx="14">
                  <c:v>1095896.75</c:v>
                </c:pt>
                <c:pt idx="15">
                  <c:v>1101798.625</c:v>
                </c:pt>
                <c:pt idx="16">
                  <c:v>1104661.125</c:v>
                </c:pt>
                <c:pt idx="17">
                  <c:v>1109253.125</c:v>
                </c:pt>
                <c:pt idx="18">
                  <c:v>1118605.875</c:v>
                </c:pt>
                <c:pt idx="19">
                  <c:v>1131831.875</c:v>
                </c:pt>
                <c:pt idx="20">
                  <c:v>1922122.625</c:v>
                </c:pt>
                <c:pt idx="21">
                  <c:v>1866984.875</c:v>
                </c:pt>
                <c:pt idx="22">
                  <c:v>1808995.25</c:v>
                </c:pt>
                <c:pt idx="23">
                  <c:v>1255650.75</c:v>
                </c:pt>
                <c:pt idx="24">
                  <c:v>1273290.5</c:v>
                </c:pt>
                <c:pt idx="25">
                  <c:v>1347238.25</c:v>
                </c:pt>
                <c:pt idx="26">
                  <c:v>1349567.75</c:v>
                </c:pt>
                <c:pt idx="27">
                  <c:v>1353950.75</c:v>
                </c:pt>
                <c:pt idx="28">
                  <c:v>1354570</c:v>
                </c:pt>
                <c:pt idx="29">
                  <c:v>1353310.875</c:v>
                </c:pt>
                <c:pt idx="30">
                  <c:v>1350927</c:v>
                </c:pt>
                <c:pt idx="31">
                  <c:v>1347339.125</c:v>
                </c:pt>
                <c:pt idx="32">
                  <c:v>1343542.5</c:v>
                </c:pt>
                <c:pt idx="33">
                  <c:v>1339389.5</c:v>
                </c:pt>
                <c:pt idx="34">
                  <c:v>1335082.25</c:v>
                </c:pt>
                <c:pt idx="35">
                  <c:v>1330415.25</c:v>
                </c:pt>
                <c:pt idx="36">
                  <c:v>1325130.75</c:v>
                </c:pt>
                <c:pt idx="37">
                  <c:v>1320016.125</c:v>
                </c:pt>
                <c:pt idx="38">
                  <c:v>1324855.5</c:v>
                </c:pt>
                <c:pt idx="39">
                  <c:v>1353572.625</c:v>
                </c:pt>
                <c:pt idx="40">
                  <c:v>1355287.75</c:v>
                </c:pt>
                <c:pt idx="41">
                  <c:v>1363006.125</c:v>
                </c:pt>
                <c:pt idx="42">
                  <c:v>1380285.75</c:v>
                </c:pt>
                <c:pt idx="43">
                  <c:v>1381993.25</c:v>
                </c:pt>
                <c:pt idx="44">
                  <c:v>1373596.875</c:v>
                </c:pt>
                <c:pt idx="45">
                  <c:v>1361786.875</c:v>
                </c:pt>
                <c:pt idx="46">
                  <c:v>1364422.875</c:v>
                </c:pt>
                <c:pt idx="47">
                  <c:v>1368425.875</c:v>
                </c:pt>
                <c:pt idx="48">
                  <c:v>1387314.5</c:v>
                </c:pt>
                <c:pt idx="49">
                  <c:v>1395178.375</c:v>
                </c:pt>
                <c:pt idx="50">
                  <c:v>1392896.375</c:v>
                </c:pt>
                <c:pt idx="51">
                  <c:v>1391451.375</c:v>
                </c:pt>
                <c:pt idx="52">
                  <c:v>1390610.75</c:v>
                </c:pt>
                <c:pt idx="53">
                  <c:v>1389366.5</c:v>
                </c:pt>
                <c:pt idx="54">
                  <c:v>1388269.5</c:v>
                </c:pt>
                <c:pt idx="55">
                  <c:v>1387272.625</c:v>
                </c:pt>
                <c:pt idx="56">
                  <c:v>1386880.125</c:v>
                </c:pt>
                <c:pt idx="57">
                  <c:v>1386115</c:v>
                </c:pt>
                <c:pt idx="58">
                  <c:v>1386087.75</c:v>
                </c:pt>
                <c:pt idx="59">
                  <c:v>1386933</c:v>
                </c:pt>
                <c:pt idx="60">
                  <c:v>1385808.875</c:v>
                </c:pt>
                <c:pt idx="61">
                  <c:v>1389334.875</c:v>
                </c:pt>
                <c:pt idx="62">
                  <c:v>1400912.125</c:v>
                </c:pt>
                <c:pt idx="63">
                  <c:v>1404961.75</c:v>
                </c:pt>
                <c:pt idx="64">
                  <c:v>1395954.375</c:v>
                </c:pt>
                <c:pt idx="65">
                  <c:v>1388529.75</c:v>
                </c:pt>
                <c:pt idx="66">
                  <c:v>1383261.25</c:v>
                </c:pt>
                <c:pt idx="67">
                  <c:v>1388371</c:v>
                </c:pt>
                <c:pt idx="68">
                  <c:v>1395778.875</c:v>
                </c:pt>
                <c:pt idx="69">
                  <c:v>1396845.75</c:v>
                </c:pt>
                <c:pt idx="70">
                  <c:v>1401242.75</c:v>
                </c:pt>
                <c:pt idx="71">
                  <c:v>1405299.375</c:v>
                </c:pt>
                <c:pt idx="72">
                  <c:v>1407143.625</c:v>
                </c:pt>
                <c:pt idx="73">
                  <c:v>1407017.25</c:v>
                </c:pt>
                <c:pt idx="74">
                  <c:v>1405345</c:v>
                </c:pt>
                <c:pt idx="75">
                  <c:v>1404715</c:v>
                </c:pt>
                <c:pt idx="76">
                  <c:v>1404474.125</c:v>
                </c:pt>
                <c:pt idx="77">
                  <c:v>1403680.75</c:v>
                </c:pt>
                <c:pt idx="78">
                  <c:v>1403028.875</c:v>
                </c:pt>
                <c:pt idx="79">
                  <c:v>1403771.625</c:v>
                </c:pt>
                <c:pt idx="80">
                  <c:v>1403228.875</c:v>
                </c:pt>
                <c:pt idx="81">
                  <c:v>1403049.75</c:v>
                </c:pt>
                <c:pt idx="82">
                  <c:v>1403045.375</c:v>
                </c:pt>
                <c:pt idx="83">
                  <c:v>1401504.875</c:v>
                </c:pt>
                <c:pt idx="84">
                  <c:v>1399148.375</c:v>
                </c:pt>
                <c:pt idx="85">
                  <c:v>1398843.125</c:v>
                </c:pt>
                <c:pt idx="86">
                  <c:v>1397759.5</c:v>
                </c:pt>
                <c:pt idx="87">
                  <c:v>1398328.375</c:v>
                </c:pt>
                <c:pt idx="88">
                  <c:v>1402202.75</c:v>
                </c:pt>
                <c:pt idx="89">
                  <c:v>1404336.25</c:v>
                </c:pt>
                <c:pt idx="90">
                  <c:v>1400954.25</c:v>
                </c:pt>
                <c:pt idx="91">
                  <c:v>1397149</c:v>
                </c:pt>
                <c:pt idx="92">
                  <c:v>1398636.25</c:v>
                </c:pt>
                <c:pt idx="93">
                  <c:v>1403229.5</c:v>
                </c:pt>
                <c:pt idx="94">
                  <c:v>1402003.375</c:v>
                </c:pt>
                <c:pt idx="95">
                  <c:v>1397572.5</c:v>
                </c:pt>
                <c:pt idx="96">
                  <c:v>1393367</c:v>
                </c:pt>
                <c:pt idx="97">
                  <c:v>1403830.875</c:v>
                </c:pt>
                <c:pt idx="98">
                  <c:v>1391338.75</c:v>
                </c:pt>
                <c:pt idx="99">
                  <c:v>1390955.625</c:v>
                </c:pt>
                <c:pt idx="100">
                  <c:v>1389858.5</c:v>
                </c:pt>
                <c:pt idx="101">
                  <c:v>1388247.875</c:v>
                </c:pt>
                <c:pt idx="102">
                  <c:v>1386481.375</c:v>
                </c:pt>
                <c:pt idx="103">
                  <c:v>1384013.5</c:v>
                </c:pt>
                <c:pt idx="104">
                  <c:v>1380821.25</c:v>
                </c:pt>
                <c:pt idx="105">
                  <c:v>1386027.125</c:v>
                </c:pt>
                <c:pt idx="106">
                  <c:v>1397651.375</c:v>
                </c:pt>
                <c:pt idx="107">
                  <c:v>1408146.125</c:v>
                </c:pt>
                <c:pt idx="108">
                  <c:v>1428910.5</c:v>
                </c:pt>
                <c:pt idx="109">
                  <c:v>1428691.25</c:v>
                </c:pt>
                <c:pt idx="110">
                  <c:v>1431764.875</c:v>
                </c:pt>
                <c:pt idx="111">
                  <c:v>1437979.75</c:v>
                </c:pt>
                <c:pt idx="112">
                  <c:v>1439316.75</c:v>
                </c:pt>
                <c:pt idx="113">
                  <c:v>1425327.75</c:v>
                </c:pt>
                <c:pt idx="114">
                  <c:v>1425308.875</c:v>
                </c:pt>
                <c:pt idx="115">
                  <c:v>1430268.375</c:v>
                </c:pt>
                <c:pt idx="116">
                  <c:v>1438985.25</c:v>
                </c:pt>
                <c:pt idx="117">
                  <c:v>1443838.875</c:v>
                </c:pt>
                <c:pt idx="118">
                  <c:v>1444451.75</c:v>
                </c:pt>
                <c:pt idx="119">
                  <c:v>1442932.875</c:v>
                </c:pt>
                <c:pt idx="120">
                  <c:v>1478704.125</c:v>
                </c:pt>
                <c:pt idx="121">
                  <c:v>1413557.5</c:v>
                </c:pt>
                <c:pt idx="122">
                  <c:v>1413165.875</c:v>
                </c:pt>
                <c:pt idx="123">
                  <c:v>1412957.25</c:v>
                </c:pt>
                <c:pt idx="124">
                  <c:v>1413255.5</c:v>
                </c:pt>
                <c:pt idx="125">
                  <c:v>1412015.75</c:v>
                </c:pt>
                <c:pt idx="126">
                  <c:v>1410706.25</c:v>
                </c:pt>
                <c:pt idx="127">
                  <c:v>1408804.875</c:v>
                </c:pt>
                <c:pt idx="128">
                  <c:v>1407071.875</c:v>
                </c:pt>
                <c:pt idx="129">
                  <c:v>1404058</c:v>
                </c:pt>
                <c:pt idx="130">
                  <c:v>1401683.5</c:v>
                </c:pt>
                <c:pt idx="131">
                  <c:v>1401741.125</c:v>
                </c:pt>
                <c:pt idx="132">
                  <c:v>1401510.125</c:v>
                </c:pt>
                <c:pt idx="133">
                  <c:v>1401417.125</c:v>
                </c:pt>
                <c:pt idx="134">
                  <c:v>1405465.5</c:v>
                </c:pt>
                <c:pt idx="135">
                  <c:v>1405691.75</c:v>
                </c:pt>
                <c:pt idx="136">
                  <c:v>1406246.5</c:v>
                </c:pt>
                <c:pt idx="137">
                  <c:v>1406447.625</c:v>
                </c:pt>
                <c:pt idx="138">
                  <c:v>1404236.125</c:v>
                </c:pt>
                <c:pt idx="139">
                  <c:v>1404217</c:v>
                </c:pt>
                <c:pt idx="140">
                  <c:v>1424044.75</c:v>
                </c:pt>
                <c:pt idx="141">
                  <c:v>1407275.875</c:v>
                </c:pt>
                <c:pt idx="142">
                  <c:v>1407440.5</c:v>
                </c:pt>
                <c:pt idx="143">
                  <c:v>1410914.625</c:v>
                </c:pt>
                <c:pt idx="144">
                  <c:v>1407814.25</c:v>
                </c:pt>
                <c:pt idx="145">
                  <c:v>1436210.5</c:v>
                </c:pt>
                <c:pt idx="146">
                  <c:v>1411391</c:v>
                </c:pt>
                <c:pt idx="147">
                  <c:v>1412352.125</c:v>
                </c:pt>
                <c:pt idx="148">
                  <c:v>1406493.125</c:v>
                </c:pt>
                <c:pt idx="149">
                  <c:v>1402951</c:v>
                </c:pt>
                <c:pt idx="150">
                  <c:v>1403452.625</c:v>
                </c:pt>
                <c:pt idx="151">
                  <c:v>1404250.5</c:v>
                </c:pt>
                <c:pt idx="152">
                  <c:v>1405813.875</c:v>
                </c:pt>
                <c:pt idx="153">
                  <c:v>1407044.75</c:v>
                </c:pt>
                <c:pt idx="154">
                  <c:v>1407685.625</c:v>
                </c:pt>
                <c:pt idx="155">
                  <c:v>1409546</c:v>
                </c:pt>
                <c:pt idx="156">
                  <c:v>1410968.75</c:v>
                </c:pt>
                <c:pt idx="157">
                  <c:v>1412652.5</c:v>
                </c:pt>
                <c:pt idx="158">
                  <c:v>1413762.875</c:v>
                </c:pt>
                <c:pt idx="159">
                  <c:v>1415245.75</c:v>
                </c:pt>
                <c:pt idx="160">
                  <c:v>1414911.5</c:v>
                </c:pt>
                <c:pt idx="161">
                  <c:v>1414890.625</c:v>
                </c:pt>
                <c:pt idx="162">
                  <c:v>1409075.5</c:v>
                </c:pt>
                <c:pt idx="163">
                  <c:v>1394924.875</c:v>
                </c:pt>
                <c:pt idx="164">
                  <c:v>1380060.375</c:v>
                </c:pt>
                <c:pt idx="165">
                  <c:v>1368662.625</c:v>
                </c:pt>
                <c:pt idx="166">
                  <c:v>1365751.375</c:v>
                </c:pt>
                <c:pt idx="167">
                  <c:v>1379714</c:v>
                </c:pt>
                <c:pt idx="168">
                  <c:v>1391064.5</c:v>
                </c:pt>
                <c:pt idx="169">
                  <c:v>1396997.625</c:v>
                </c:pt>
                <c:pt idx="170">
                  <c:v>1397391</c:v>
                </c:pt>
                <c:pt idx="171">
                  <c:v>1396272.625</c:v>
                </c:pt>
                <c:pt idx="172">
                  <c:v>1396405.875</c:v>
                </c:pt>
                <c:pt idx="173">
                  <c:v>1396258.75</c:v>
                </c:pt>
                <c:pt idx="174">
                  <c:v>1396264.25</c:v>
                </c:pt>
                <c:pt idx="175">
                  <c:v>1395958</c:v>
                </c:pt>
                <c:pt idx="176">
                  <c:v>1395757.875</c:v>
                </c:pt>
                <c:pt idx="177">
                  <c:v>1395744.75</c:v>
                </c:pt>
                <c:pt idx="178">
                  <c:v>1395742.375</c:v>
                </c:pt>
                <c:pt idx="179">
                  <c:v>1395008.875</c:v>
                </c:pt>
                <c:pt idx="180">
                  <c:v>1394484.75</c:v>
                </c:pt>
                <c:pt idx="181">
                  <c:v>1397646.375</c:v>
                </c:pt>
                <c:pt idx="182">
                  <c:v>1410622.5</c:v>
                </c:pt>
                <c:pt idx="183">
                  <c:v>1410601.75</c:v>
                </c:pt>
                <c:pt idx="184">
                  <c:v>1400711.5</c:v>
                </c:pt>
                <c:pt idx="185">
                  <c:v>1382935.875</c:v>
                </c:pt>
                <c:pt idx="186">
                  <c:v>1379126.125</c:v>
                </c:pt>
                <c:pt idx="187">
                  <c:v>1375365.625</c:v>
                </c:pt>
                <c:pt idx="188">
                  <c:v>1371625.5</c:v>
                </c:pt>
                <c:pt idx="189">
                  <c:v>1375880.375</c:v>
                </c:pt>
                <c:pt idx="190">
                  <c:v>1346031.75</c:v>
                </c:pt>
                <c:pt idx="191">
                  <c:v>1300213.125</c:v>
                </c:pt>
                <c:pt idx="192">
                  <c:v>1348657.5</c:v>
                </c:pt>
                <c:pt idx="193">
                  <c:v>1360975</c:v>
                </c:pt>
                <c:pt idx="194">
                  <c:v>1359361.75</c:v>
                </c:pt>
                <c:pt idx="195">
                  <c:v>1358684.875</c:v>
                </c:pt>
                <c:pt idx="196">
                  <c:v>1357854.625</c:v>
                </c:pt>
                <c:pt idx="197">
                  <c:v>1357014.25</c:v>
                </c:pt>
                <c:pt idx="198">
                  <c:v>1357309.25</c:v>
                </c:pt>
                <c:pt idx="199">
                  <c:v>1356467.75</c:v>
                </c:pt>
                <c:pt idx="200">
                  <c:v>1357122.125</c:v>
                </c:pt>
                <c:pt idx="201">
                  <c:v>1356593.5</c:v>
                </c:pt>
                <c:pt idx="202">
                  <c:v>1357190.75</c:v>
                </c:pt>
                <c:pt idx="203">
                  <c:v>1363411.875</c:v>
                </c:pt>
                <c:pt idx="204">
                  <c:v>1377598.375</c:v>
                </c:pt>
                <c:pt idx="205">
                  <c:v>1354274.375</c:v>
                </c:pt>
                <c:pt idx="206">
                  <c:v>1351888.5</c:v>
                </c:pt>
                <c:pt idx="207">
                  <c:v>1353646.625</c:v>
                </c:pt>
                <c:pt idx="208">
                  <c:v>1354669.75</c:v>
                </c:pt>
                <c:pt idx="209">
                  <c:v>1356733.75</c:v>
                </c:pt>
                <c:pt idx="210">
                  <c:v>1358327.125</c:v>
                </c:pt>
                <c:pt idx="211">
                  <c:v>1359926.75</c:v>
                </c:pt>
                <c:pt idx="212">
                  <c:v>1358881</c:v>
                </c:pt>
                <c:pt idx="213">
                  <c:v>1362305.375</c:v>
                </c:pt>
                <c:pt idx="214">
                  <c:v>1358000.125</c:v>
                </c:pt>
                <c:pt idx="215">
                  <c:v>1370263</c:v>
                </c:pt>
                <c:pt idx="216">
                  <c:v>1377180.5</c:v>
                </c:pt>
                <c:pt idx="217">
                  <c:v>1376314</c:v>
                </c:pt>
                <c:pt idx="218">
                  <c:v>1376246.25</c:v>
                </c:pt>
                <c:pt idx="219">
                  <c:v>1376139.875</c:v>
                </c:pt>
                <c:pt idx="220">
                  <c:v>1374019.875</c:v>
                </c:pt>
                <c:pt idx="221">
                  <c:v>1370917.125</c:v>
                </c:pt>
                <c:pt idx="222">
                  <c:v>1370868.5</c:v>
                </c:pt>
                <c:pt idx="223">
                  <c:v>1369989.25</c:v>
                </c:pt>
                <c:pt idx="224">
                  <c:v>1370229.375</c:v>
                </c:pt>
                <c:pt idx="225">
                  <c:v>1370087.375</c:v>
                </c:pt>
                <c:pt idx="226">
                  <c:v>1370202.75</c:v>
                </c:pt>
                <c:pt idx="227">
                  <c:v>1370754</c:v>
                </c:pt>
                <c:pt idx="228">
                  <c:v>1373543.5</c:v>
                </c:pt>
                <c:pt idx="229">
                  <c:v>1374680.375</c:v>
                </c:pt>
                <c:pt idx="230">
                  <c:v>1377106.125</c:v>
                </c:pt>
                <c:pt idx="231">
                  <c:v>1382851</c:v>
                </c:pt>
                <c:pt idx="232">
                  <c:v>1404684.625</c:v>
                </c:pt>
                <c:pt idx="233">
                  <c:v>1407968.125</c:v>
                </c:pt>
                <c:pt idx="234">
                  <c:v>1411424.5</c:v>
                </c:pt>
                <c:pt idx="235">
                  <c:v>1414319.625</c:v>
                </c:pt>
                <c:pt idx="236">
                  <c:v>1418520.75</c:v>
                </c:pt>
                <c:pt idx="237">
                  <c:v>1399909</c:v>
                </c:pt>
                <c:pt idx="238">
                  <c:v>1405001.25</c:v>
                </c:pt>
                <c:pt idx="239">
                  <c:v>1398971.125</c:v>
                </c:pt>
                <c:pt idx="240">
                  <c:v>1405492.625</c:v>
                </c:pt>
                <c:pt idx="241">
                  <c:v>1091850.625</c:v>
                </c:pt>
                <c:pt idx="242">
                  <c:v>1092909.125</c:v>
                </c:pt>
                <c:pt idx="243">
                  <c:v>1092922.875</c:v>
                </c:pt>
                <c:pt idx="244">
                  <c:v>1093035.5</c:v>
                </c:pt>
                <c:pt idx="245">
                  <c:v>1092103.375</c:v>
                </c:pt>
                <c:pt idx="246">
                  <c:v>1090864.375</c:v>
                </c:pt>
                <c:pt idx="247">
                  <c:v>1088432.125</c:v>
                </c:pt>
                <c:pt idx="248">
                  <c:v>1085298.25</c:v>
                </c:pt>
                <c:pt idx="249">
                  <c:v>1083449</c:v>
                </c:pt>
                <c:pt idx="250">
                  <c:v>1084538.375</c:v>
                </c:pt>
                <c:pt idx="251">
                  <c:v>1090365.625</c:v>
                </c:pt>
                <c:pt idx="252">
                  <c:v>1104370.75</c:v>
                </c:pt>
                <c:pt idx="253">
                  <c:v>1114262.25</c:v>
                </c:pt>
                <c:pt idx="254">
                  <c:v>1123755.25</c:v>
                </c:pt>
                <c:pt idx="255">
                  <c:v>1129913.625</c:v>
                </c:pt>
                <c:pt idx="256">
                  <c:v>1140981.75</c:v>
                </c:pt>
                <c:pt idx="257">
                  <c:v>1174903.375</c:v>
                </c:pt>
                <c:pt idx="258">
                  <c:v>1239431.875</c:v>
                </c:pt>
                <c:pt idx="259">
                  <c:v>1341561.25</c:v>
                </c:pt>
                <c:pt idx="260">
                  <c:v>1327867.375</c:v>
                </c:pt>
                <c:pt idx="261">
                  <c:v>1189358.125</c:v>
                </c:pt>
                <c:pt idx="262">
                  <c:v>1076744.5</c:v>
                </c:pt>
                <c:pt idx="263">
                  <c:v>1039909.75</c:v>
                </c:pt>
                <c:pt idx="264">
                  <c:v>1034735.3125</c:v>
                </c:pt>
                <c:pt idx="265">
                  <c:v>1034332.875</c:v>
                </c:pt>
                <c:pt idx="266">
                  <c:v>1033902.25</c:v>
                </c:pt>
                <c:pt idx="267">
                  <c:v>1033724.875</c:v>
                </c:pt>
                <c:pt idx="268">
                  <c:v>1033037.5</c:v>
                </c:pt>
                <c:pt idx="269">
                  <c:v>1033363.6874999983</c:v>
                </c:pt>
                <c:pt idx="270">
                  <c:v>1033479.25</c:v>
                </c:pt>
                <c:pt idx="271">
                  <c:v>1033439.4375</c:v>
                </c:pt>
                <c:pt idx="272">
                  <c:v>1033171.9375</c:v>
                </c:pt>
                <c:pt idx="273">
                  <c:v>1033851.375</c:v>
                </c:pt>
                <c:pt idx="274">
                  <c:v>1034560.75</c:v>
                </c:pt>
                <c:pt idx="275">
                  <c:v>1034802.625</c:v>
                </c:pt>
                <c:pt idx="276">
                  <c:v>1035970.125</c:v>
                </c:pt>
                <c:pt idx="277">
                  <c:v>1037314</c:v>
                </c:pt>
                <c:pt idx="278">
                  <c:v>1039107.375</c:v>
                </c:pt>
                <c:pt idx="279">
                  <c:v>1043703.25</c:v>
                </c:pt>
                <c:pt idx="280">
                  <c:v>1047593.125</c:v>
                </c:pt>
                <c:pt idx="281">
                  <c:v>1049914</c:v>
                </c:pt>
                <c:pt idx="282">
                  <c:v>1053927</c:v>
                </c:pt>
                <c:pt idx="283">
                  <c:v>1059694.625</c:v>
                </c:pt>
                <c:pt idx="284">
                  <c:v>1062206.125</c:v>
                </c:pt>
                <c:pt idx="285">
                  <c:v>1064706.25</c:v>
                </c:pt>
                <c:pt idx="286">
                  <c:v>1069752.875</c:v>
                </c:pt>
                <c:pt idx="287">
                  <c:v>1075366.125</c:v>
                </c:pt>
                <c:pt idx="288">
                  <c:v>1075459.75</c:v>
                </c:pt>
                <c:pt idx="289">
                  <c:v>1075347.875</c:v>
                </c:pt>
                <c:pt idx="290">
                  <c:v>1075510.875</c:v>
                </c:pt>
                <c:pt idx="291">
                  <c:v>1075510</c:v>
                </c:pt>
                <c:pt idx="292">
                  <c:v>1075272.875</c:v>
                </c:pt>
                <c:pt idx="293">
                  <c:v>1075479</c:v>
                </c:pt>
                <c:pt idx="294">
                  <c:v>1074908.625</c:v>
                </c:pt>
                <c:pt idx="295">
                  <c:v>1075132.125</c:v>
                </c:pt>
                <c:pt idx="296">
                  <c:v>1074887.875</c:v>
                </c:pt>
                <c:pt idx="297">
                  <c:v>1074281.5</c:v>
                </c:pt>
                <c:pt idx="298">
                  <c:v>1074459.625</c:v>
                </c:pt>
                <c:pt idx="299">
                  <c:v>1074102.625</c:v>
                </c:pt>
                <c:pt idx="300">
                  <c:v>1073941.375</c:v>
                </c:pt>
                <c:pt idx="301">
                  <c:v>1073067.5</c:v>
                </c:pt>
                <c:pt idx="302">
                  <c:v>1071999.375</c:v>
                </c:pt>
                <c:pt idx="303">
                  <c:v>1071202.875</c:v>
                </c:pt>
                <c:pt idx="304">
                  <c:v>1072092.25</c:v>
                </c:pt>
                <c:pt idx="305">
                  <c:v>1071743.75</c:v>
                </c:pt>
                <c:pt idx="306">
                  <c:v>1071941.625</c:v>
                </c:pt>
                <c:pt idx="307">
                  <c:v>1072087.125</c:v>
                </c:pt>
                <c:pt idx="308">
                  <c:v>1074371.875</c:v>
                </c:pt>
                <c:pt idx="309">
                  <c:v>1080200.375</c:v>
                </c:pt>
                <c:pt idx="310">
                  <c:v>1081782.75</c:v>
                </c:pt>
                <c:pt idx="311">
                  <c:v>1081432.5</c:v>
                </c:pt>
                <c:pt idx="312">
                  <c:v>1079586.375</c:v>
                </c:pt>
                <c:pt idx="313">
                  <c:v>1078831.25</c:v>
                </c:pt>
                <c:pt idx="314">
                  <c:v>1077694.5</c:v>
                </c:pt>
                <c:pt idx="315">
                  <c:v>1076578.375</c:v>
                </c:pt>
                <c:pt idx="316">
                  <c:v>1075303.125</c:v>
                </c:pt>
                <c:pt idx="317">
                  <c:v>1074118</c:v>
                </c:pt>
                <c:pt idx="318">
                  <c:v>1072967.125</c:v>
                </c:pt>
                <c:pt idx="319">
                  <c:v>1071741.875</c:v>
                </c:pt>
                <c:pt idx="320">
                  <c:v>1071704.875</c:v>
                </c:pt>
                <c:pt idx="321">
                  <c:v>1070857.625</c:v>
                </c:pt>
                <c:pt idx="322">
                  <c:v>1069683.25</c:v>
                </c:pt>
                <c:pt idx="323">
                  <c:v>1061380.25</c:v>
                </c:pt>
                <c:pt idx="324">
                  <c:v>1048774.5</c:v>
                </c:pt>
                <c:pt idx="325">
                  <c:v>1028768.9375</c:v>
                </c:pt>
                <c:pt idx="326">
                  <c:v>1022716.8125</c:v>
                </c:pt>
                <c:pt idx="327">
                  <c:v>1019506.625</c:v>
                </c:pt>
                <c:pt idx="328">
                  <c:v>1016227.3125</c:v>
                </c:pt>
                <c:pt idx="329">
                  <c:v>1037614.0625</c:v>
                </c:pt>
                <c:pt idx="330">
                  <c:v>1053454.5</c:v>
                </c:pt>
                <c:pt idx="331">
                  <c:v>1050810.125</c:v>
                </c:pt>
                <c:pt idx="332">
                  <c:v>1045982.0625</c:v>
                </c:pt>
                <c:pt idx="333">
                  <c:v>1036580.375</c:v>
                </c:pt>
                <c:pt idx="334">
                  <c:v>1033924.375</c:v>
                </c:pt>
                <c:pt idx="335">
                  <c:v>1033758.625</c:v>
                </c:pt>
                <c:pt idx="336">
                  <c:v>1032939.25</c:v>
                </c:pt>
                <c:pt idx="337">
                  <c:v>1031882.125</c:v>
                </c:pt>
                <c:pt idx="338">
                  <c:v>1028023.375</c:v>
                </c:pt>
                <c:pt idx="339">
                  <c:v>1027898.875</c:v>
                </c:pt>
                <c:pt idx="340">
                  <c:v>1027801.5625</c:v>
                </c:pt>
                <c:pt idx="341">
                  <c:v>1027813.75</c:v>
                </c:pt>
                <c:pt idx="342">
                  <c:v>1028232.75</c:v>
                </c:pt>
                <c:pt idx="343">
                  <c:v>1029612.8125</c:v>
                </c:pt>
                <c:pt idx="344">
                  <c:v>1033832.8125</c:v>
                </c:pt>
                <c:pt idx="345">
                  <c:v>1038516.3125</c:v>
                </c:pt>
                <c:pt idx="346">
                  <c:v>1040269.25</c:v>
                </c:pt>
                <c:pt idx="347">
                  <c:v>1045212.125</c:v>
                </c:pt>
                <c:pt idx="348">
                  <c:v>1058610.5</c:v>
                </c:pt>
                <c:pt idx="349">
                  <c:v>1187864.375</c:v>
                </c:pt>
                <c:pt idx="350">
                  <c:v>1251976</c:v>
                </c:pt>
                <c:pt idx="351">
                  <c:v>1251635.625</c:v>
                </c:pt>
                <c:pt idx="352">
                  <c:v>1249069.625</c:v>
                </c:pt>
                <c:pt idx="353">
                  <c:v>1242808.625</c:v>
                </c:pt>
                <c:pt idx="354">
                  <c:v>1237096.75</c:v>
                </c:pt>
                <c:pt idx="355">
                  <c:v>1228245.125</c:v>
                </c:pt>
                <c:pt idx="356">
                  <c:v>1219187</c:v>
                </c:pt>
                <c:pt idx="357">
                  <c:v>1235669.875</c:v>
                </c:pt>
                <c:pt idx="358">
                  <c:v>1167966.25</c:v>
                </c:pt>
                <c:pt idx="359">
                  <c:v>1132297.875</c:v>
                </c:pt>
                <c:pt idx="360">
                  <c:v>1131569.75</c:v>
                </c:pt>
                <c:pt idx="361">
                  <c:v>1130652.375</c:v>
                </c:pt>
                <c:pt idx="362">
                  <c:v>1130824</c:v>
                </c:pt>
                <c:pt idx="363">
                  <c:v>1129417.375</c:v>
                </c:pt>
                <c:pt idx="364">
                  <c:v>1128356.625</c:v>
                </c:pt>
                <c:pt idx="365">
                  <c:v>1127493.875</c:v>
                </c:pt>
                <c:pt idx="366">
                  <c:v>1127413.875</c:v>
                </c:pt>
                <c:pt idx="367">
                  <c:v>1127709.75</c:v>
                </c:pt>
                <c:pt idx="368">
                  <c:v>1127615.25</c:v>
                </c:pt>
                <c:pt idx="369">
                  <c:v>1127848.5</c:v>
                </c:pt>
                <c:pt idx="370">
                  <c:v>1127557.625</c:v>
                </c:pt>
                <c:pt idx="371">
                  <c:v>1128334.125</c:v>
                </c:pt>
                <c:pt idx="372">
                  <c:v>1127105.375</c:v>
                </c:pt>
                <c:pt idx="373">
                  <c:v>1126952.625</c:v>
                </c:pt>
                <c:pt idx="374">
                  <c:v>1126428.25</c:v>
                </c:pt>
                <c:pt idx="375">
                  <c:v>1126445</c:v>
                </c:pt>
                <c:pt idx="376">
                  <c:v>1126510.75</c:v>
                </c:pt>
                <c:pt idx="377">
                  <c:v>1128494.5</c:v>
                </c:pt>
                <c:pt idx="378">
                  <c:v>1129995.75</c:v>
                </c:pt>
                <c:pt idx="379">
                  <c:v>1118533.5</c:v>
                </c:pt>
                <c:pt idx="380">
                  <c:v>1131248.625</c:v>
                </c:pt>
                <c:pt idx="381">
                  <c:v>1134649</c:v>
                </c:pt>
                <c:pt idx="382">
                  <c:v>1137456.75</c:v>
                </c:pt>
                <c:pt idx="383">
                  <c:v>1141468.75</c:v>
                </c:pt>
                <c:pt idx="384">
                  <c:v>1150106.25</c:v>
                </c:pt>
                <c:pt idx="385">
                  <c:v>1158841.25</c:v>
                </c:pt>
                <c:pt idx="386">
                  <c:v>1147154.75</c:v>
                </c:pt>
                <c:pt idx="387">
                  <c:v>1148195.375</c:v>
                </c:pt>
                <c:pt idx="388">
                  <c:v>1149856.25</c:v>
                </c:pt>
                <c:pt idx="389">
                  <c:v>1151413.75</c:v>
                </c:pt>
                <c:pt idx="390">
                  <c:v>1152206.375</c:v>
                </c:pt>
                <c:pt idx="391">
                  <c:v>1152045.25</c:v>
                </c:pt>
                <c:pt idx="392">
                  <c:v>1152816.875</c:v>
                </c:pt>
                <c:pt idx="393">
                  <c:v>1153214</c:v>
                </c:pt>
                <c:pt idx="394">
                  <c:v>1153952.25</c:v>
                </c:pt>
                <c:pt idx="395">
                  <c:v>1155183.625</c:v>
                </c:pt>
                <c:pt idx="396">
                  <c:v>1156743.5</c:v>
                </c:pt>
                <c:pt idx="397">
                  <c:v>1156448.625</c:v>
                </c:pt>
                <c:pt idx="398">
                  <c:v>1158871.375</c:v>
                </c:pt>
                <c:pt idx="399">
                  <c:v>1161489</c:v>
                </c:pt>
                <c:pt idx="400">
                  <c:v>1143557.25</c:v>
                </c:pt>
                <c:pt idx="401">
                  <c:v>1129680.875</c:v>
                </c:pt>
                <c:pt idx="402">
                  <c:v>1109503.875</c:v>
                </c:pt>
                <c:pt idx="403">
                  <c:v>1154636.25</c:v>
                </c:pt>
                <c:pt idx="404">
                  <c:v>1299055.75</c:v>
                </c:pt>
                <c:pt idx="405">
                  <c:v>1279981.625</c:v>
                </c:pt>
                <c:pt idx="406">
                  <c:v>1281624.5</c:v>
                </c:pt>
                <c:pt idx="407">
                  <c:v>1280342.75</c:v>
                </c:pt>
                <c:pt idx="408">
                  <c:v>1280290.125</c:v>
                </c:pt>
                <c:pt idx="409">
                  <c:v>1279927.75</c:v>
                </c:pt>
                <c:pt idx="410">
                  <c:v>1278778.25</c:v>
                </c:pt>
                <c:pt idx="411">
                  <c:v>1277361.5</c:v>
                </c:pt>
                <c:pt idx="412">
                  <c:v>1276253.375</c:v>
                </c:pt>
                <c:pt idx="413">
                  <c:v>1273958</c:v>
                </c:pt>
                <c:pt idx="414">
                  <c:v>1277752</c:v>
                </c:pt>
                <c:pt idx="415">
                  <c:v>1278599.375</c:v>
                </c:pt>
                <c:pt idx="416">
                  <c:v>1283189.75</c:v>
                </c:pt>
                <c:pt idx="417">
                  <c:v>1283027.25</c:v>
                </c:pt>
                <c:pt idx="418">
                  <c:v>1286791.375</c:v>
                </c:pt>
                <c:pt idx="419">
                  <c:v>1281446.75</c:v>
                </c:pt>
                <c:pt idx="420">
                  <c:v>1284887.875</c:v>
                </c:pt>
                <c:pt idx="421">
                  <c:v>1293932.875</c:v>
                </c:pt>
                <c:pt idx="422">
                  <c:v>1295351.625</c:v>
                </c:pt>
                <c:pt idx="423">
                  <c:v>1296552.875</c:v>
                </c:pt>
                <c:pt idx="424">
                  <c:v>1290361.75</c:v>
                </c:pt>
                <c:pt idx="425">
                  <c:v>1279263</c:v>
                </c:pt>
                <c:pt idx="426">
                  <c:v>1285398.5</c:v>
                </c:pt>
                <c:pt idx="427">
                  <c:v>1294150.375</c:v>
                </c:pt>
                <c:pt idx="428">
                  <c:v>1307173</c:v>
                </c:pt>
                <c:pt idx="429">
                  <c:v>1291603.125</c:v>
                </c:pt>
                <c:pt idx="430">
                  <c:v>1136626.875</c:v>
                </c:pt>
                <c:pt idx="431" formatCode="General">
                  <c:v>1136377</c:v>
                </c:pt>
                <c:pt idx="432" formatCode="General">
                  <c:v>1136549.5</c:v>
                </c:pt>
                <c:pt idx="433" formatCode="General">
                  <c:v>1136397.125</c:v>
                </c:pt>
                <c:pt idx="434" formatCode="General">
                  <c:v>1137638.375</c:v>
                </c:pt>
                <c:pt idx="435" formatCode="General">
                  <c:v>1139747</c:v>
                </c:pt>
                <c:pt idx="436" formatCode="General">
                  <c:v>1209020.125</c:v>
                </c:pt>
                <c:pt idx="437" formatCode="General">
                  <c:v>1257473.875</c:v>
                </c:pt>
                <c:pt idx="438" formatCode="General">
                  <c:v>1252289.75</c:v>
                </c:pt>
                <c:pt idx="439" formatCode="General">
                  <c:v>1244139</c:v>
                </c:pt>
                <c:pt idx="440" formatCode="General">
                  <c:v>1265190.75</c:v>
                </c:pt>
                <c:pt idx="441" formatCode="General">
                  <c:v>1287783.5</c:v>
                </c:pt>
                <c:pt idx="442" formatCode="General">
                  <c:v>1123430.375</c:v>
                </c:pt>
                <c:pt idx="443" formatCode="General">
                  <c:v>1066739.375</c:v>
                </c:pt>
                <c:pt idx="444" formatCode="General">
                  <c:v>1036282.6874999983</c:v>
                </c:pt>
                <c:pt idx="445" formatCode="General">
                  <c:v>984692.125</c:v>
                </c:pt>
                <c:pt idx="446" formatCode="General">
                  <c:v>872721.68749999837</c:v>
                </c:pt>
                <c:pt idx="447" formatCode="General">
                  <c:v>760350.4375</c:v>
                </c:pt>
                <c:pt idx="448" formatCode="General">
                  <c:v>1210449.375</c:v>
                </c:pt>
                <c:pt idx="449" formatCode="General">
                  <c:v>1224646.25</c:v>
                </c:pt>
                <c:pt idx="450" formatCode="General">
                  <c:v>1239956.375</c:v>
                </c:pt>
                <c:pt idx="451" formatCode="General">
                  <c:v>1239990.375</c:v>
                </c:pt>
                <c:pt idx="452" formatCode="General">
                  <c:v>1241518.25</c:v>
                </c:pt>
                <c:pt idx="453" formatCode="General">
                  <c:v>1284737.375</c:v>
                </c:pt>
                <c:pt idx="454" formatCode="General">
                  <c:v>1306278.375</c:v>
                </c:pt>
                <c:pt idx="455" formatCode="General">
                  <c:v>1310622.75</c:v>
                </c:pt>
                <c:pt idx="456" formatCode="General">
                  <c:v>1311973.875</c:v>
                </c:pt>
                <c:pt idx="457" formatCode="General">
                  <c:v>1310030.5</c:v>
                </c:pt>
                <c:pt idx="458" formatCode="General">
                  <c:v>1306568.75</c:v>
                </c:pt>
                <c:pt idx="459" formatCode="General">
                  <c:v>1300602.125</c:v>
                </c:pt>
                <c:pt idx="460" formatCode="General">
                  <c:v>1293655.375</c:v>
                </c:pt>
                <c:pt idx="461" formatCode="General">
                  <c:v>1291291</c:v>
                </c:pt>
                <c:pt idx="462" formatCode="General">
                  <c:v>1288306.5</c:v>
                </c:pt>
                <c:pt idx="463" formatCode="General">
                  <c:v>1285675.25</c:v>
                </c:pt>
                <c:pt idx="464" formatCode="General">
                  <c:v>1282837.5</c:v>
                </c:pt>
                <c:pt idx="465" formatCode="General">
                  <c:v>1279917.625</c:v>
                </c:pt>
                <c:pt idx="466" formatCode="General">
                  <c:v>1276646.25</c:v>
                </c:pt>
                <c:pt idx="467" formatCode="General">
                  <c:v>1269659.5</c:v>
                </c:pt>
                <c:pt idx="468" formatCode="General">
                  <c:v>1260410.375</c:v>
                </c:pt>
                <c:pt idx="469" formatCode="General">
                  <c:v>1251491.5</c:v>
                </c:pt>
                <c:pt idx="470" formatCode="General">
                  <c:v>1243787.625</c:v>
                </c:pt>
                <c:pt idx="471" formatCode="General">
                  <c:v>1238831.375</c:v>
                </c:pt>
                <c:pt idx="472" formatCode="General">
                  <c:v>1233474.125</c:v>
                </c:pt>
                <c:pt idx="473" formatCode="General">
                  <c:v>1225737.5</c:v>
                </c:pt>
                <c:pt idx="474" formatCode="General">
                  <c:v>1223784.25</c:v>
                </c:pt>
                <c:pt idx="475" formatCode="General">
                  <c:v>1222704.125</c:v>
                </c:pt>
                <c:pt idx="476" formatCode="General">
                  <c:v>1222660</c:v>
                </c:pt>
                <c:pt idx="477" formatCode="General">
                  <c:v>1223504.125</c:v>
                </c:pt>
                <c:pt idx="478" formatCode="General">
                  <c:v>1224758.5</c:v>
                </c:pt>
                <c:pt idx="479" formatCode="General">
                  <c:v>1225587</c:v>
                </c:pt>
                <c:pt idx="480" formatCode="General">
                  <c:v>1226173.375</c:v>
                </c:pt>
                <c:pt idx="481" formatCode="General">
                  <c:v>1225565.5</c:v>
                </c:pt>
                <c:pt idx="482" formatCode="General">
                  <c:v>1225907</c:v>
                </c:pt>
                <c:pt idx="483" formatCode="General">
                  <c:v>1226174.25</c:v>
                </c:pt>
                <c:pt idx="484" formatCode="General">
                  <c:v>1226554.625</c:v>
                </c:pt>
                <c:pt idx="485" formatCode="General">
                  <c:v>1227036.125</c:v>
                </c:pt>
                <c:pt idx="486" formatCode="General">
                  <c:v>1227743.25</c:v>
                </c:pt>
                <c:pt idx="487" formatCode="General">
                  <c:v>1225615.375</c:v>
                </c:pt>
                <c:pt idx="488" formatCode="General">
                  <c:v>1225606.25</c:v>
                </c:pt>
                <c:pt idx="489" formatCode="General">
                  <c:v>1226805.125</c:v>
                </c:pt>
                <c:pt idx="490" formatCode="General">
                  <c:v>1222606.25</c:v>
                </c:pt>
                <c:pt idx="491" formatCode="General">
                  <c:v>1221575.75</c:v>
                </c:pt>
                <c:pt idx="492" formatCode="General">
                  <c:v>1204663.125</c:v>
                </c:pt>
                <c:pt idx="493" formatCode="General">
                  <c:v>1170138.75</c:v>
                </c:pt>
                <c:pt idx="494" formatCode="General">
                  <c:v>1115631.125</c:v>
                </c:pt>
                <c:pt idx="495" formatCode="General">
                  <c:v>1115118.375</c:v>
                </c:pt>
                <c:pt idx="496" formatCode="General">
                  <c:v>1115148.125</c:v>
                </c:pt>
                <c:pt idx="497" formatCode="General">
                  <c:v>1115230</c:v>
                </c:pt>
                <c:pt idx="498" formatCode="General">
                  <c:v>1115746.125</c:v>
                </c:pt>
                <c:pt idx="499" formatCode="General">
                  <c:v>1118731.5</c:v>
                </c:pt>
                <c:pt idx="500" formatCode="General">
                  <c:v>1111915.625</c:v>
                </c:pt>
                <c:pt idx="501" formatCode="General">
                  <c:v>1112697.375</c:v>
                </c:pt>
                <c:pt idx="502" formatCode="General">
                  <c:v>1121250.125</c:v>
                </c:pt>
                <c:pt idx="503" formatCode="General">
                  <c:v>1122567.125</c:v>
                </c:pt>
                <c:pt idx="504" formatCode="General">
                  <c:v>1122545.75</c:v>
                </c:pt>
                <c:pt idx="505" formatCode="General">
                  <c:v>1122708.75</c:v>
                </c:pt>
                <c:pt idx="506" formatCode="General">
                  <c:v>1123274.5</c:v>
                </c:pt>
                <c:pt idx="507" formatCode="General">
                  <c:v>1123183.625</c:v>
                </c:pt>
                <c:pt idx="508" formatCode="General">
                  <c:v>1122269.5</c:v>
                </c:pt>
                <c:pt idx="509" formatCode="General">
                  <c:v>1120656.625</c:v>
                </c:pt>
                <c:pt idx="510" formatCode="General">
                  <c:v>1120918.375</c:v>
                </c:pt>
                <c:pt idx="511" formatCode="General">
                  <c:v>1120732.5</c:v>
                </c:pt>
                <c:pt idx="512" formatCode="General">
                  <c:v>1121087.75</c:v>
                </c:pt>
                <c:pt idx="513" formatCode="General">
                  <c:v>1121185.625</c:v>
                </c:pt>
                <c:pt idx="514" formatCode="General">
                  <c:v>1121781.25</c:v>
                </c:pt>
                <c:pt idx="515" formatCode="General">
                  <c:v>1122419.75</c:v>
                </c:pt>
                <c:pt idx="516" formatCode="General">
                  <c:v>1122122.25</c:v>
                </c:pt>
                <c:pt idx="517" formatCode="General">
                  <c:v>1118813.875</c:v>
                </c:pt>
                <c:pt idx="518" formatCode="General">
                  <c:v>1115835.625</c:v>
                </c:pt>
                <c:pt idx="519" formatCode="General">
                  <c:v>1110286</c:v>
                </c:pt>
                <c:pt idx="520" formatCode="General">
                  <c:v>1100189.625</c:v>
                </c:pt>
                <c:pt idx="521" formatCode="General">
                  <c:v>1087458.625</c:v>
                </c:pt>
                <c:pt idx="522" formatCode="General">
                  <c:v>1072516.875</c:v>
                </c:pt>
                <c:pt idx="523" formatCode="General">
                  <c:v>1044764.9375</c:v>
                </c:pt>
                <c:pt idx="524" formatCode="General">
                  <c:v>1100223.125</c:v>
                </c:pt>
                <c:pt idx="525" formatCode="General">
                  <c:v>1136057.625</c:v>
                </c:pt>
                <c:pt idx="526" formatCode="General">
                  <c:v>1182563</c:v>
                </c:pt>
                <c:pt idx="527">
                  <c:v>1188137.625</c:v>
                </c:pt>
                <c:pt idx="528">
                  <c:v>1186397.25</c:v>
                </c:pt>
                <c:pt idx="529">
                  <c:v>1182164.375</c:v>
                </c:pt>
                <c:pt idx="530">
                  <c:v>1181773.75</c:v>
                </c:pt>
                <c:pt idx="531">
                  <c:v>1184849</c:v>
                </c:pt>
                <c:pt idx="532">
                  <c:v>1187302.75</c:v>
                </c:pt>
                <c:pt idx="533">
                  <c:v>1188597.75</c:v>
                </c:pt>
                <c:pt idx="534">
                  <c:v>1182980.75</c:v>
                </c:pt>
                <c:pt idx="535">
                  <c:v>1177322.625</c:v>
                </c:pt>
                <c:pt idx="536">
                  <c:v>1172337.625</c:v>
                </c:pt>
                <c:pt idx="537">
                  <c:v>1174182.375</c:v>
                </c:pt>
                <c:pt idx="538">
                  <c:v>1176572.875</c:v>
                </c:pt>
                <c:pt idx="539">
                  <c:v>1179850.25</c:v>
                </c:pt>
                <c:pt idx="540">
                  <c:v>1183633.5</c:v>
                </c:pt>
                <c:pt idx="541">
                  <c:v>1187255.25</c:v>
                </c:pt>
                <c:pt idx="542">
                  <c:v>1187695.5</c:v>
                </c:pt>
                <c:pt idx="543">
                  <c:v>1178483.75</c:v>
                </c:pt>
                <c:pt idx="544">
                  <c:v>1181798.75</c:v>
                </c:pt>
                <c:pt idx="545">
                  <c:v>1181812.125</c:v>
                </c:pt>
                <c:pt idx="546">
                  <c:v>1188232.625</c:v>
                </c:pt>
                <c:pt idx="547">
                  <c:v>1201371</c:v>
                </c:pt>
                <c:pt idx="548">
                  <c:v>1226892.625</c:v>
                </c:pt>
                <c:pt idx="549">
                  <c:v>1243621.125</c:v>
                </c:pt>
                <c:pt idx="550">
                  <c:v>1263419.875</c:v>
                </c:pt>
                <c:pt idx="551" formatCode="General">
                  <c:v>1585817.5</c:v>
                </c:pt>
                <c:pt idx="552" formatCode="General">
                  <c:v>1613931.5</c:v>
                </c:pt>
                <c:pt idx="553" formatCode="General">
                  <c:v>1611717</c:v>
                </c:pt>
                <c:pt idx="554" formatCode="General">
                  <c:v>1622858</c:v>
                </c:pt>
                <c:pt idx="555" formatCode="General">
                  <c:v>1642247.625</c:v>
                </c:pt>
                <c:pt idx="556" formatCode="General">
                  <c:v>1650161.125</c:v>
                </c:pt>
                <c:pt idx="557" formatCode="General">
                  <c:v>1649874.25</c:v>
                </c:pt>
                <c:pt idx="558" formatCode="General">
                  <c:v>1658661.625</c:v>
                </c:pt>
                <c:pt idx="559" formatCode="General">
                  <c:v>1660471.625</c:v>
                </c:pt>
                <c:pt idx="560" formatCode="General">
                  <c:v>1669615.375</c:v>
                </c:pt>
                <c:pt idx="561" formatCode="General">
                  <c:v>1670717.625</c:v>
                </c:pt>
                <c:pt idx="562" formatCode="General">
                  <c:v>1670356.25</c:v>
                </c:pt>
                <c:pt idx="563" formatCode="General">
                  <c:v>1652082.5</c:v>
                </c:pt>
                <c:pt idx="564" formatCode="General">
                  <c:v>1622185</c:v>
                </c:pt>
                <c:pt idx="565" formatCode="General">
                  <c:v>1546520.25</c:v>
                </c:pt>
                <c:pt idx="566" formatCode="General">
                  <c:v>1569937.875</c:v>
                </c:pt>
                <c:pt idx="567" formatCode="General">
                  <c:v>1612075.5</c:v>
                </c:pt>
                <c:pt idx="568" formatCode="General">
                  <c:v>1583222.375</c:v>
                </c:pt>
                <c:pt idx="569" formatCode="General">
                  <c:v>1572454</c:v>
                </c:pt>
                <c:pt idx="570" formatCode="General">
                  <c:v>1554371</c:v>
                </c:pt>
                <c:pt idx="571" formatCode="General">
                  <c:v>1533244.75</c:v>
                </c:pt>
                <c:pt idx="572" formatCode="General">
                  <c:v>1539774.375</c:v>
                </c:pt>
                <c:pt idx="573" formatCode="General">
                  <c:v>1526601.25</c:v>
                </c:pt>
                <c:pt idx="574">
                  <c:v>1546392.375</c:v>
                </c:pt>
                <c:pt idx="575">
                  <c:v>1549011.875</c:v>
                </c:pt>
                <c:pt idx="576">
                  <c:v>1553098.25</c:v>
                </c:pt>
                <c:pt idx="577">
                  <c:v>1556689.5</c:v>
                </c:pt>
                <c:pt idx="578">
                  <c:v>1551321</c:v>
                </c:pt>
                <c:pt idx="579">
                  <c:v>1554347.625</c:v>
                </c:pt>
                <c:pt idx="580">
                  <c:v>1558490.75</c:v>
                </c:pt>
                <c:pt idx="581">
                  <c:v>1561809.5</c:v>
                </c:pt>
                <c:pt idx="582">
                  <c:v>1567022.875</c:v>
                </c:pt>
                <c:pt idx="583">
                  <c:v>1572099.5</c:v>
                </c:pt>
                <c:pt idx="584">
                  <c:v>1572624.125</c:v>
                </c:pt>
                <c:pt idx="585">
                  <c:v>1578307.875</c:v>
                </c:pt>
                <c:pt idx="586">
                  <c:v>1605827.25</c:v>
                </c:pt>
                <c:pt idx="587">
                  <c:v>1641741.875</c:v>
                </c:pt>
                <c:pt idx="588">
                  <c:v>1666402.375</c:v>
                </c:pt>
                <c:pt idx="589">
                  <c:v>1670518</c:v>
                </c:pt>
                <c:pt idx="590">
                  <c:v>1678059.375</c:v>
                </c:pt>
                <c:pt idx="591">
                  <c:v>1655192.875</c:v>
                </c:pt>
                <c:pt idx="592">
                  <c:v>1584929</c:v>
                </c:pt>
                <c:pt idx="593">
                  <c:v>1553685.125</c:v>
                </c:pt>
                <c:pt idx="594">
                  <c:v>1534252.75</c:v>
                </c:pt>
                <c:pt idx="595">
                  <c:v>1478729.625</c:v>
                </c:pt>
                <c:pt idx="596">
                  <c:v>1467369.875</c:v>
                </c:pt>
                <c:pt idx="597">
                  <c:v>1467427.125</c:v>
                </c:pt>
                <c:pt idx="598" formatCode="General">
                  <c:v>1467916.75</c:v>
                </c:pt>
                <c:pt idx="599" formatCode="General">
                  <c:v>1468239.25</c:v>
                </c:pt>
                <c:pt idx="600" formatCode="General">
                  <c:v>1468701</c:v>
                </c:pt>
                <c:pt idx="601" formatCode="General">
                  <c:v>1468635.875</c:v>
                </c:pt>
                <c:pt idx="602" formatCode="General">
                  <c:v>1469467.25</c:v>
                </c:pt>
                <c:pt idx="603" formatCode="General">
                  <c:v>1469345.375</c:v>
                </c:pt>
                <c:pt idx="604" formatCode="General">
                  <c:v>1469067.75</c:v>
                </c:pt>
                <c:pt idx="605" formatCode="General">
                  <c:v>1468468.25</c:v>
                </c:pt>
                <c:pt idx="606" formatCode="General">
                  <c:v>1469278.375</c:v>
                </c:pt>
                <c:pt idx="607" formatCode="General">
                  <c:v>1469570.625</c:v>
                </c:pt>
                <c:pt idx="608" formatCode="General">
                  <c:v>1470672.75</c:v>
                </c:pt>
                <c:pt idx="609" formatCode="General">
                  <c:v>1470817.75</c:v>
                </c:pt>
                <c:pt idx="610" formatCode="General">
                  <c:v>1472259.75</c:v>
                </c:pt>
                <c:pt idx="611" formatCode="General">
                  <c:v>1474505.75</c:v>
                </c:pt>
                <c:pt idx="612" formatCode="General">
                  <c:v>1476026</c:v>
                </c:pt>
                <c:pt idx="613" formatCode="General">
                  <c:v>1477745.625</c:v>
                </c:pt>
                <c:pt idx="614" formatCode="General">
                  <c:v>1479619.5</c:v>
                </c:pt>
                <c:pt idx="615" formatCode="General">
                  <c:v>1481636</c:v>
                </c:pt>
                <c:pt idx="616" formatCode="General">
                  <c:v>1484367.125</c:v>
                </c:pt>
                <c:pt idx="617" formatCode="General">
                  <c:v>1488343.25</c:v>
                </c:pt>
                <c:pt idx="618" formatCode="General">
                  <c:v>1489737.75</c:v>
                </c:pt>
                <c:pt idx="619" formatCode="General">
                  <c:v>1479147.625</c:v>
                </c:pt>
                <c:pt idx="620" formatCode="General">
                  <c:v>1466371.5</c:v>
                </c:pt>
                <c:pt idx="621" formatCode="General">
                  <c:v>1469109</c:v>
                </c:pt>
                <c:pt idx="622" formatCode="General">
                  <c:v>1472985.375</c:v>
                </c:pt>
                <c:pt idx="623" formatCode="General">
                  <c:v>1477980.125</c:v>
                </c:pt>
                <c:pt idx="624" formatCode="General">
                  <c:v>1482555.375</c:v>
                </c:pt>
                <c:pt idx="625" formatCode="General">
                  <c:v>1485354</c:v>
                </c:pt>
                <c:pt idx="626" formatCode="General">
                  <c:v>1487583.875</c:v>
                </c:pt>
                <c:pt idx="627" formatCode="General">
                  <c:v>1464849.375</c:v>
                </c:pt>
                <c:pt idx="628" formatCode="General">
                  <c:v>1490228</c:v>
                </c:pt>
                <c:pt idx="629" formatCode="General">
                  <c:v>1491329.375</c:v>
                </c:pt>
                <c:pt idx="630" formatCode="General">
                  <c:v>1495956.375</c:v>
                </c:pt>
                <c:pt idx="631" formatCode="General">
                  <c:v>1496881.75</c:v>
                </c:pt>
                <c:pt idx="632" formatCode="General">
                  <c:v>1496116.875</c:v>
                </c:pt>
                <c:pt idx="633" formatCode="General">
                  <c:v>1495795.375</c:v>
                </c:pt>
                <c:pt idx="634" formatCode="General">
                  <c:v>1494882.25</c:v>
                </c:pt>
                <c:pt idx="635" formatCode="General">
                  <c:v>1494249.25</c:v>
                </c:pt>
                <c:pt idx="636" formatCode="General">
                  <c:v>1493698.25</c:v>
                </c:pt>
                <c:pt idx="637" formatCode="General">
                  <c:v>1493652.25</c:v>
                </c:pt>
                <c:pt idx="638" formatCode="General">
                  <c:v>1492307.25</c:v>
                </c:pt>
                <c:pt idx="639" formatCode="General">
                  <c:v>1488977.875</c:v>
                </c:pt>
                <c:pt idx="640" formatCode="General">
                  <c:v>1484068.25</c:v>
                </c:pt>
                <c:pt idx="641" formatCode="General">
                  <c:v>1484933.5</c:v>
                </c:pt>
                <c:pt idx="642" formatCode="General">
                  <c:v>1485045</c:v>
                </c:pt>
                <c:pt idx="643" formatCode="General">
                  <c:v>1474217.75</c:v>
                </c:pt>
                <c:pt idx="644" formatCode="General">
                  <c:v>1452671.25</c:v>
                </c:pt>
                <c:pt idx="645" formatCode="General">
                  <c:v>1447588.625</c:v>
                </c:pt>
                <c:pt idx="646" formatCode="General">
                  <c:v>1447655.625</c:v>
                </c:pt>
                <c:pt idx="647" formatCode="General">
                  <c:v>1446506.25</c:v>
                </c:pt>
                <c:pt idx="648" formatCode="General">
                  <c:v>1446651.25</c:v>
                </c:pt>
                <c:pt idx="649" formatCode="General">
                  <c:v>1445886</c:v>
                </c:pt>
                <c:pt idx="650" formatCode="General">
                  <c:v>1445330.125</c:v>
                </c:pt>
                <c:pt idx="651" formatCode="General">
                  <c:v>1444148.125</c:v>
                </c:pt>
                <c:pt idx="652" formatCode="General">
                  <c:v>1444156.875</c:v>
                </c:pt>
                <c:pt idx="653" formatCode="General">
                  <c:v>1444153.375</c:v>
                </c:pt>
                <c:pt idx="654" formatCode="General">
                  <c:v>1442928.625</c:v>
                </c:pt>
                <c:pt idx="655" formatCode="General">
                  <c:v>1442135.125</c:v>
                </c:pt>
                <c:pt idx="656" formatCode="General">
                  <c:v>1442128.5</c:v>
                </c:pt>
                <c:pt idx="657" formatCode="General">
                  <c:v>1440027.25</c:v>
                </c:pt>
                <c:pt idx="658" formatCode="General">
                  <c:v>1438631.625</c:v>
                </c:pt>
                <c:pt idx="659" formatCode="General">
                  <c:v>1438599.375</c:v>
                </c:pt>
                <c:pt idx="660" formatCode="General">
                  <c:v>1443632.875</c:v>
                </c:pt>
                <c:pt idx="661" formatCode="General">
                  <c:v>1445911.875</c:v>
                </c:pt>
                <c:pt idx="662" formatCode="General">
                  <c:v>1447297.875</c:v>
                </c:pt>
                <c:pt idx="663" formatCode="General">
                  <c:v>1456833</c:v>
                </c:pt>
                <c:pt idx="664" formatCode="General">
                  <c:v>1484364</c:v>
                </c:pt>
                <c:pt idx="665" formatCode="General">
                  <c:v>1490644.375</c:v>
                </c:pt>
                <c:pt idx="666" formatCode="General">
                  <c:v>1492294.5</c:v>
                </c:pt>
                <c:pt idx="667" formatCode="General">
                  <c:v>1455557.875</c:v>
                </c:pt>
                <c:pt idx="668" formatCode="General">
                  <c:v>1437800.5</c:v>
                </c:pt>
                <c:pt idx="669" formatCode="General">
                  <c:v>1572212.5</c:v>
                </c:pt>
                <c:pt idx="670" formatCode="General">
                  <c:v>1572744.625</c:v>
                </c:pt>
                <c:pt idx="671" formatCode="General">
                  <c:v>1569580</c:v>
                </c:pt>
                <c:pt idx="672" formatCode="General">
                  <c:v>1553963.125</c:v>
                </c:pt>
                <c:pt idx="673" formatCode="General">
                  <c:v>1542059.75</c:v>
                </c:pt>
                <c:pt idx="674" formatCode="General">
                  <c:v>1541415.75</c:v>
                </c:pt>
                <c:pt idx="675" formatCode="General">
                  <c:v>1540225.5</c:v>
                </c:pt>
                <c:pt idx="676" formatCode="General">
                  <c:v>1539336.375</c:v>
                </c:pt>
                <c:pt idx="677" formatCode="General">
                  <c:v>1538039.25</c:v>
                </c:pt>
                <c:pt idx="678" formatCode="General">
                  <c:v>1535842.875</c:v>
                </c:pt>
                <c:pt idx="679" formatCode="General">
                  <c:v>1535638.875</c:v>
                </c:pt>
                <c:pt idx="680" formatCode="General">
                  <c:v>1521253.125</c:v>
                </c:pt>
                <c:pt idx="681" formatCode="General">
                  <c:v>1507696</c:v>
                </c:pt>
                <c:pt idx="682" formatCode="General">
                  <c:v>1505734.875</c:v>
                </c:pt>
                <c:pt idx="683" formatCode="General">
                  <c:v>1501272.5</c:v>
                </c:pt>
                <c:pt idx="684" formatCode="General">
                  <c:v>1501708.25</c:v>
                </c:pt>
                <c:pt idx="685" formatCode="General">
                  <c:v>1504864.125</c:v>
                </c:pt>
                <c:pt idx="686" formatCode="General">
                  <c:v>1506591.75</c:v>
                </c:pt>
                <c:pt idx="687" formatCode="General">
                  <c:v>1522046.375</c:v>
                </c:pt>
                <c:pt idx="688" formatCode="General">
                  <c:v>1535582.75</c:v>
                </c:pt>
                <c:pt idx="689" formatCode="General">
                  <c:v>1539459.75</c:v>
                </c:pt>
                <c:pt idx="690" formatCode="General">
                  <c:v>1542246.25</c:v>
                </c:pt>
                <c:pt idx="691" formatCode="General">
                  <c:v>1549009.75</c:v>
                </c:pt>
                <c:pt idx="692" formatCode="General">
                  <c:v>1314576.125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B61-4489-B6BE-05645AD93C8C}"/>
            </c:ext>
          </c:extLst>
        </c:ser>
        <c:ser>
          <c:idx val="1"/>
          <c:order val="1"/>
          <c:tx>
            <c:v>УЗПР дубл.</c:v>
          </c:tx>
          <c:marker>
            <c:symbol val="none"/>
          </c:marker>
          <c:val>
            <c:numRef>
              <c:f>Лист1!$E$2:$E$694</c:f>
              <c:numCache>
                <c:formatCode>0.00</c:formatCode>
                <c:ptCount val="693"/>
                <c:pt idx="0">
                  <c:v>1851022.25</c:v>
                </c:pt>
                <c:pt idx="1">
                  <c:v>1959876.625</c:v>
                </c:pt>
                <c:pt idx="2">
                  <c:v>1813798</c:v>
                </c:pt>
                <c:pt idx="3">
                  <c:v>1072075.375</c:v>
                </c:pt>
                <c:pt idx="4">
                  <c:v>1069411</c:v>
                </c:pt>
                <c:pt idx="5">
                  <c:v>1069563.875</c:v>
                </c:pt>
                <c:pt idx="6">
                  <c:v>1069561.625</c:v>
                </c:pt>
                <c:pt idx="7">
                  <c:v>1069133.5</c:v>
                </c:pt>
                <c:pt idx="8">
                  <c:v>1068420.625</c:v>
                </c:pt>
                <c:pt idx="9">
                  <c:v>1067742.625</c:v>
                </c:pt>
                <c:pt idx="10">
                  <c:v>1066627.875</c:v>
                </c:pt>
                <c:pt idx="11">
                  <c:v>1065953.25</c:v>
                </c:pt>
                <c:pt idx="12">
                  <c:v>1066849.25</c:v>
                </c:pt>
                <c:pt idx="13">
                  <c:v>1082442</c:v>
                </c:pt>
                <c:pt idx="14">
                  <c:v>1095759.75</c:v>
                </c:pt>
                <c:pt idx="15">
                  <c:v>1101177.25</c:v>
                </c:pt>
                <c:pt idx="16">
                  <c:v>1103916.75</c:v>
                </c:pt>
                <c:pt idx="17">
                  <c:v>1108722.875</c:v>
                </c:pt>
                <c:pt idx="18">
                  <c:v>1118311.5</c:v>
                </c:pt>
                <c:pt idx="19">
                  <c:v>1131875.5</c:v>
                </c:pt>
                <c:pt idx="20">
                  <c:v>1920440.75</c:v>
                </c:pt>
                <c:pt idx="21">
                  <c:v>1864902.25</c:v>
                </c:pt>
                <c:pt idx="22">
                  <c:v>1799075.375</c:v>
                </c:pt>
                <c:pt idx="23">
                  <c:v>1245593.25</c:v>
                </c:pt>
                <c:pt idx="24">
                  <c:v>1276075.375</c:v>
                </c:pt>
                <c:pt idx="25">
                  <c:v>1346507.5</c:v>
                </c:pt>
                <c:pt idx="26">
                  <c:v>1349055.375</c:v>
                </c:pt>
                <c:pt idx="27">
                  <c:v>1353193.875</c:v>
                </c:pt>
                <c:pt idx="28">
                  <c:v>1353835.125</c:v>
                </c:pt>
                <c:pt idx="29">
                  <c:v>1352771.25</c:v>
                </c:pt>
                <c:pt idx="30">
                  <c:v>1349862</c:v>
                </c:pt>
                <c:pt idx="31">
                  <c:v>1346471.75</c:v>
                </c:pt>
                <c:pt idx="32">
                  <c:v>1342491.5</c:v>
                </c:pt>
                <c:pt idx="33">
                  <c:v>1338481.125</c:v>
                </c:pt>
                <c:pt idx="34">
                  <c:v>1334111.625</c:v>
                </c:pt>
                <c:pt idx="35">
                  <c:v>1329561.875</c:v>
                </c:pt>
                <c:pt idx="36">
                  <c:v>1324299</c:v>
                </c:pt>
                <c:pt idx="37">
                  <c:v>1319227.875</c:v>
                </c:pt>
                <c:pt idx="38">
                  <c:v>1325548.75</c:v>
                </c:pt>
                <c:pt idx="39">
                  <c:v>1352930.625</c:v>
                </c:pt>
                <c:pt idx="40">
                  <c:v>1355022.625</c:v>
                </c:pt>
                <c:pt idx="41">
                  <c:v>1363525.375</c:v>
                </c:pt>
                <c:pt idx="42">
                  <c:v>1380441.375</c:v>
                </c:pt>
                <c:pt idx="43">
                  <c:v>1381519.625</c:v>
                </c:pt>
                <c:pt idx="44">
                  <c:v>1372819.625</c:v>
                </c:pt>
                <c:pt idx="45">
                  <c:v>1361426.125</c:v>
                </c:pt>
                <c:pt idx="46">
                  <c:v>1363971.25</c:v>
                </c:pt>
                <c:pt idx="47">
                  <c:v>1367899.875</c:v>
                </c:pt>
                <c:pt idx="48">
                  <c:v>1387387.875</c:v>
                </c:pt>
                <c:pt idx="49">
                  <c:v>1394418.75</c:v>
                </c:pt>
                <c:pt idx="50">
                  <c:v>1392068</c:v>
                </c:pt>
                <c:pt idx="51">
                  <c:v>1390736.875</c:v>
                </c:pt>
                <c:pt idx="52">
                  <c:v>1389815.25</c:v>
                </c:pt>
                <c:pt idx="53">
                  <c:v>1388453.625</c:v>
                </c:pt>
                <c:pt idx="54">
                  <c:v>1387622.875</c:v>
                </c:pt>
                <c:pt idx="55">
                  <c:v>1386620.5</c:v>
                </c:pt>
                <c:pt idx="56">
                  <c:v>1385969.625</c:v>
                </c:pt>
                <c:pt idx="57">
                  <c:v>1385274</c:v>
                </c:pt>
                <c:pt idx="58">
                  <c:v>1385288</c:v>
                </c:pt>
                <c:pt idx="59">
                  <c:v>1386187.125</c:v>
                </c:pt>
                <c:pt idx="60">
                  <c:v>1385047</c:v>
                </c:pt>
                <c:pt idx="61">
                  <c:v>1388964.125</c:v>
                </c:pt>
                <c:pt idx="62">
                  <c:v>1400623.375</c:v>
                </c:pt>
                <c:pt idx="63">
                  <c:v>1404285</c:v>
                </c:pt>
                <c:pt idx="64">
                  <c:v>1395117</c:v>
                </c:pt>
                <c:pt idx="65">
                  <c:v>1387723.375</c:v>
                </c:pt>
                <c:pt idx="66">
                  <c:v>1383144.5</c:v>
                </c:pt>
                <c:pt idx="67">
                  <c:v>1387792.875</c:v>
                </c:pt>
                <c:pt idx="68">
                  <c:v>1395120.75</c:v>
                </c:pt>
                <c:pt idx="69">
                  <c:v>1396269.625</c:v>
                </c:pt>
                <c:pt idx="70">
                  <c:v>1400979.375</c:v>
                </c:pt>
                <c:pt idx="71">
                  <c:v>1404785.5</c:v>
                </c:pt>
                <c:pt idx="72">
                  <c:v>1405999.125</c:v>
                </c:pt>
                <c:pt idx="73">
                  <c:v>1405853</c:v>
                </c:pt>
                <c:pt idx="74">
                  <c:v>1404641.875</c:v>
                </c:pt>
                <c:pt idx="75">
                  <c:v>1403587</c:v>
                </c:pt>
                <c:pt idx="76">
                  <c:v>1403320</c:v>
                </c:pt>
                <c:pt idx="77">
                  <c:v>1402549.375</c:v>
                </c:pt>
                <c:pt idx="78">
                  <c:v>1402059.25</c:v>
                </c:pt>
                <c:pt idx="79">
                  <c:v>1402456.5</c:v>
                </c:pt>
                <c:pt idx="80">
                  <c:v>1402475.625</c:v>
                </c:pt>
                <c:pt idx="81">
                  <c:v>1402070.75</c:v>
                </c:pt>
                <c:pt idx="82">
                  <c:v>1401954.125</c:v>
                </c:pt>
                <c:pt idx="83">
                  <c:v>1400552.5</c:v>
                </c:pt>
                <c:pt idx="84">
                  <c:v>1398630.875</c:v>
                </c:pt>
                <c:pt idx="85">
                  <c:v>1397427.625</c:v>
                </c:pt>
                <c:pt idx="86">
                  <c:v>1397094.5</c:v>
                </c:pt>
                <c:pt idx="87">
                  <c:v>1397608.5</c:v>
                </c:pt>
                <c:pt idx="88">
                  <c:v>1401014.75</c:v>
                </c:pt>
                <c:pt idx="89">
                  <c:v>1403856.75</c:v>
                </c:pt>
                <c:pt idx="90">
                  <c:v>1400257.25</c:v>
                </c:pt>
                <c:pt idx="91">
                  <c:v>1396483.375</c:v>
                </c:pt>
                <c:pt idx="92">
                  <c:v>1398286.125</c:v>
                </c:pt>
                <c:pt idx="93">
                  <c:v>1402665.5</c:v>
                </c:pt>
                <c:pt idx="94">
                  <c:v>1401189.625</c:v>
                </c:pt>
                <c:pt idx="95">
                  <c:v>1396827</c:v>
                </c:pt>
                <c:pt idx="96">
                  <c:v>1392391.875</c:v>
                </c:pt>
                <c:pt idx="97">
                  <c:v>1402967.5</c:v>
                </c:pt>
                <c:pt idx="98">
                  <c:v>1390583.5</c:v>
                </c:pt>
                <c:pt idx="99">
                  <c:v>1389502.375</c:v>
                </c:pt>
                <c:pt idx="100">
                  <c:v>1388700.125</c:v>
                </c:pt>
                <c:pt idx="101">
                  <c:v>1387268.375</c:v>
                </c:pt>
                <c:pt idx="102">
                  <c:v>1385385.125</c:v>
                </c:pt>
                <c:pt idx="103">
                  <c:v>1382652</c:v>
                </c:pt>
                <c:pt idx="104">
                  <c:v>1379537.5</c:v>
                </c:pt>
                <c:pt idx="105">
                  <c:v>1385619.75</c:v>
                </c:pt>
                <c:pt idx="106">
                  <c:v>1396968.375</c:v>
                </c:pt>
                <c:pt idx="107">
                  <c:v>1408327.625</c:v>
                </c:pt>
                <c:pt idx="108">
                  <c:v>1428047.375</c:v>
                </c:pt>
                <c:pt idx="109">
                  <c:v>1427823.25</c:v>
                </c:pt>
                <c:pt idx="110">
                  <c:v>1431504.25</c:v>
                </c:pt>
                <c:pt idx="111">
                  <c:v>1437233</c:v>
                </c:pt>
                <c:pt idx="112">
                  <c:v>1439066.375</c:v>
                </c:pt>
                <c:pt idx="113">
                  <c:v>1423670.5</c:v>
                </c:pt>
                <c:pt idx="114">
                  <c:v>1424824.125</c:v>
                </c:pt>
                <c:pt idx="115">
                  <c:v>1430409.25</c:v>
                </c:pt>
                <c:pt idx="116">
                  <c:v>1438741.125</c:v>
                </c:pt>
                <c:pt idx="117">
                  <c:v>1443096</c:v>
                </c:pt>
                <c:pt idx="118">
                  <c:v>1443962.125</c:v>
                </c:pt>
                <c:pt idx="119">
                  <c:v>1442546</c:v>
                </c:pt>
                <c:pt idx="120">
                  <c:v>1476882.875</c:v>
                </c:pt>
                <c:pt idx="121">
                  <c:v>1412597.625</c:v>
                </c:pt>
                <c:pt idx="122">
                  <c:v>1412355.875</c:v>
                </c:pt>
                <c:pt idx="123">
                  <c:v>1411809.5</c:v>
                </c:pt>
                <c:pt idx="124">
                  <c:v>1412065.25</c:v>
                </c:pt>
                <c:pt idx="125">
                  <c:v>1411069.125</c:v>
                </c:pt>
                <c:pt idx="126">
                  <c:v>1409631.625</c:v>
                </c:pt>
                <c:pt idx="127">
                  <c:v>1408142.75</c:v>
                </c:pt>
                <c:pt idx="128">
                  <c:v>1405711</c:v>
                </c:pt>
                <c:pt idx="129">
                  <c:v>1403117.875</c:v>
                </c:pt>
                <c:pt idx="130">
                  <c:v>1400922.875</c:v>
                </c:pt>
                <c:pt idx="131">
                  <c:v>1400718</c:v>
                </c:pt>
                <c:pt idx="132">
                  <c:v>1400661.625</c:v>
                </c:pt>
                <c:pt idx="133">
                  <c:v>1400647.875</c:v>
                </c:pt>
                <c:pt idx="134">
                  <c:v>1404957.375</c:v>
                </c:pt>
                <c:pt idx="135">
                  <c:v>1404816.625</c:v>
                </c:pt>
                <c:pt idx="136">
                  <c:v>1405493.375</c:v>
                </c:pt>
                <c:pt idx="137">
                  <c:v>1405764</c:v>
                </c:pt>
                <c:pt idx="138">
                  <c:v>1403785.125</c:v>
                </c:pt>
                <c:pt idx="139">
                  <c:v>1404135.125</c:v>
                </c:pt>
                <c:pt idx="140">
                  <c:v>1423697.75</c:v>
                </c:pt>
                <c:pt idx="141">
                  <c:v>1406222</c:v>
                </c:pt>
                <c:pt idx="142">
                  <c:v>1406982.375</c:v>
                </c:pt>
                <c:pt idx="143">
                  <c:v>1410601.5</c:v>
                </c:pt>
                <c:pt idx="144">
                  <c:v>1407333.125</c:v>
                </c:pt>
                <c:pt idx="145">
                  <c:v>1435479.875</c:v>
                </c:pt>
                <c:pt idx="146">
                  <c:v>1410434.125</c:v>
                </c:pt>
                <c:pt idx="147">
                  <c:v>1411239.625</c:v>
                </c:pt>
                <c:pt idx="148">
                  <c:v>1405088.625</c:v>
                </c:pt>
                <c:pt idx="149">
                  <c:v>1401634.625</c:v>
                </c:pt>
                <c:pt idx="150">
                  <c:v>1402996.125</c:v>
                </c:pt>
                <c:pt idx="151">
                  <c:v>1403505.125</c:v>
                </c:pt>
                <c:pt idx="152">
                  <c:v>1404951</c:v>
                </c:pt>
                <c:pt idx="153">
                  <c:v>1406128.625</c:v>
                </c:pt>
                <c:pt idx="154">
                  <c:v>1407237.625</c:v>
                </c:pt>
                <c:pt idx="155">
                  <c:v>1408545</c:v>
                </c:pt>
                <c:pt idx="156">
                  <c:v>1409764.125</c:v>
                </c:pt>
                <c:pt idx="157">
                  <c:v>1411828.25</c:v>
                </c:pt>
                <c:pt idx="158">
                  <c:v>1413519</c:v>
                </c:pt>
                <c:pt idx="159">
                  <c:v>1414721.125</c:v>
                </c:pt>
                <c:pt idx="160">
                  <c:v>1414401.375</c:v>
                </c:pt>
                <c:pt idx="161">
                  <c:v>1414752.375</c:v>
                </c:pt>
                <c:pt idx="162">
                  <c:v>1408444.375</c:v>
                </c:pt>
                <c:pt idx="163">
                  <c:v>1393919.625</c:v>
                </c:pt>
                <c:pt idx="164">
                  <c:v>1378958.125</c:v>
                </c:pt>
                <c:pt idx="165">
                  <c:v>1367830.125</c:v>
                </c:pt>
                <c:pt idx="166">
                  <c:v>1365237.5</c:v>
                </c:pt>
                <c:pt idx="167">
                  <c:v>1379283</c:v>
                </c:pt>
                <c:pt idx="168">
                  <c:v>1389962.125</c:v>
                </c:pt>
                <c:pt idx="169">
                  <c:v>1396515.5</c:v>
                </c:pt>
                <c:pt idx="170">
                  <c:v>1396188.75</c:v>
                </c:pt>
                <c:pt idx="171">
                  <c:v>1395508</c:v>
                </c:pt>
                <c:pt idx="172">
                  <c:v>1394922.75</c:v>
                </c:pt>
                <c:pt idx="173">
                  <c:v>1395450</c:v>
                </c:pt>
                <c:pt idx="174">
                  <c:v>1395202.125</c:v>
                </c:pt>
                <c:pt idx="175">
                  <c:v>1394829.875</c:v>
                </c:pt>
                <c:pt idx="176">
                  <c:v>1394631</c:v>
                </c:pt>
                <c:pt idx="177">
                  <c:v>1394854.25</c:v>
                </c:pt>
                <c:pt idx="178">
                  <c:v>1394627.5</c:v>
                </c:pt>
                <c:pt idx="179">
                  <c:v>1394160.625</c:v>
                </c:pt>
                <c:pt idx="180">
                  <c:v>1393283.25</c:v>
                </c:pt>
                <c:pt idx="181">
                  <c:v>1396952.375</c:v>
                </c:pt>
                <c:pt idx="182">
                  <c:v>1409901.625</c:v>
                </c:pt>
                <c:pt idx="183">
                  <c:v>1409312.25</c:v>
                </c:pt>
                <c:pt idx="184">
                  <c:v>1399114.375</c:v>
                </c:pt>
                <c:pt idx="185">
                  <c:v>1381930.375</c:v>
                </c:pt>
                <c:pt idx="186">
                  <c:v>1378022.375</c:v>
                </c:pt>
                <c:pt idx="187">
                  <c:v>1374377.125</c:v>
                </c:pt>
                <c:pt idx="188">
                  <c:v>1371037.25</c:v>
                </c:pt>
                <c:pt idx="189">
                  <c:v>1374978.5</c:v>
                </c:pt>
                <c:pt idx="190">
                  <c:v>1342756.5</c:v>
                </c:pt>
                <c:pt idx="191">
                  <c:v>1299317.5</c:v>
                </c:pt>
                <c:pt idx="192">
                  <c:v>1349434.25</c:v>
                </c:pt>
                <c:pt idx="193">
                  <c:v>1359741.75</c:v>
                </c:pt>
                <c:pt idx="194">
                  <c:v>1358253.25</c:v>
                </c:pt>
                <c:pt idx="195">
                  <c:v>1357400.875</c:v>
                </c:pt>
                <c:pt idx="196">
                  <c:v>1356667.75</c:v>
                </c:pt>
                <c:pt idx="197">
                  <c:v>1356221</c:v>
                </c:pt>
                <c:pt idx="198">
                  <c:v>1356065</c:v>
                </c:pt>
                <c:pt idx="199">
                  <c:v>1355381.625</c:v>
                </c:pt>
                <c:pt idx="200">
                  <c:v>1355866.5</c:v>
                </c:pt>
                <c:pt idx="201">
                  <c:v>1355901.5</c:v>
                </c:pt>
                <c:pt idx="202">
                  <c:v>1356083.25</c:v>
                </c:pt>
                <c:pt idx="203">
                  <c:v>1362633.375</c:v>
                </c:pt>
                <c:pt idx="204">
                  <c:v>1377064.875</c:v>
                </c:pt>
                <c:pt idx="205">
                  <c:v>1352243.25</c:v>
                </c:pt>
                <c:pt idx="206">
                  <c:v>1351265.25</c:v>
                </c:pt>
                <c:pt idx="207">
                  <c:v>1352803.625</c:v>
                </c:pt>
                <c:pt idx="208">
                  <c:v>1353587.375</c:v>
                </c:pt>
                <c:pt idx="209">
                  <c:v>1355739.25</c:v>
                </c:pt>
                <c:pt idx="210">
                  <c:v>1357727.375</c:v>
                </c:pt>
                <c:pt idx="211">
                  <c:v>1359247.5</c:v>
                </c:pt>
                <c:pt idx="212">
                  <c:v>1357888.625</c:v>
                </c:pt>
                <c:pt idx="213">
                  <c:v>1361041.5</c:v>
                </c:pt>
                <c:pt idx="214">
                  <c:v>1356961.125</c:v>
                </c:pt>
                <c:pt idx="215">
                  <c:v>1370417.25</c:v>
                </c:pt>
                <c:pt idx="216">
                  <c:v>1375759.875</c:v>
                </c:pt>
                <c:pt idx="217">
                  <c:v>1375356</c:v>
                </c:pt>
                <c:pt idx="218">
                  <c:v>1375006.875</c:v>
                </c:pt>
                <c:pt idx="219">
                  <c:v>1374940.75</c:v>
                </c:pt>
                <c:pt idx="220">
                  <c:v>1373094.75</c:v>
                </c:pt>
                <c:pt idx="221">
                  <c:v>1369789.5</c:v>
                </c:pt>
                <c:pt idx="222">
                  <c:v>1369655</c:v>
                </c:pt>
                <c:pt idx="223">
                  <c:v>1369408.125</c:v>
                </c:pt>
                <c:pt idx="224">
                  <c:v>1369237.75</c:v>
                </c:pt>
                <c:pt idx="225">
                  <c:v>1369300.25</c:v>
                </c:pt>
                <c:pt idx="226">
                  <c:v>1368753.375</c:v>
                </c:pt>
                <c:pt idx="227">
                  <c:v>1370144</c:v>
                </c:pt>
                <c:pt idx="228">
                  <c:v>1372155.75</c:v>
                </c:pt>
                <c:pt idx="229">
                  <c:v>1374612.375</c:v>
                </c:pt>
                <c:pt idx="230">
                  <c:v>1376011.75</c:v>
                </c:pt>
                <c:pt idx="231">
                  <c:v>1382737.75</c:v>
                </c:pt>
                <c:pt idx="232">
                  <c:v>1403806</c:v>
                </c:pt>
                <c:pt idx="233">
                  <c:v>1407792.625</c:v>
                </c:pt>
                <c:pt idx="234">
                  <c:v>1410536.875</c:v>
                </c:pt>
                <c:pt idx="235">
                  <c:v>1413502.125</c:v>
                </c:pt>
                <c:pt idx="236">
                  <c:v>1417457.125</c:v>
                </c:pt>
                <c:pt idx="237">
                  <c:v>1399126.5</c:v>
                </c:pt>
                <c:pt idx="238">
                  <c:v>1403777.375</c:v>
                </c:pt>
                <c:pt idx="239">
                  <c:v>1398346.875</c:v>
                </c:pt>
                <c:pt idx="240">
                  <c:v>1380809.75</c:v>
                </c:pt>
                <c:pt idx="241">
                  <c:v>1090145.5</c:v>
                </c:pt>
                <c:pt idx="242">
                  <c:v>1091542.75</c:v>
                </c:pt>
                <c:pt idx="243">
                  <c:v>1091750.25</c:v>
                </c:pt>
                <c:pt idx="244">
                  <c:v>1091807.875</c:v>
                </c:pt>
                <c:pt idx="245">
                  <c:v>1091205</c:v>
                </c:pt>
                <c:pt idx="246">
                  <c:v>1089592.25</c:v>
                </c:pt>
                <c:pt idx="247">
                  <c:v>1087384.375</c:v>
                </c:pt>
                <c:pt idx="248">
                  <c:v>1084268</c:v>
                </c:pt>
                <c:pt idx="249">
                  <c:v>1082780.75</c:v>
                </c:pt>
                <c:pt idx="250">
                  <c:v>1083646.375</c:v>
                </c:pt>
                <c:pt idx="251">
                  <c:v>1089250.25</c:v>
                </c:pt>
                <c:pt idx="252">
                  <c:v>1103763.125</c:v>
                </c:pt>
                <c:pt idx="253">
                  <c:v>1113894</c:v>
                </c:pt>
                <c:pt idx="254">
                  <c:v>1123047.5</c:v>
                </c:pt>
                <c:pt idx="255">
                  <c:v>1129196.875</c:v>
                </c:pt>
                <c:pt idx="256">
                  <c:v>1140287.75</c:v>
                </c:pt>
                <c:pt idx="257">
                  <c:v>1175288.125</c:v>
                </c:pt>
                <c:pt idx="258">
                  <c:v>1240784.125</c:v>
                </c:pt>
                <c:pt idx="259">
                  <c:v>1341335</c:v>
                </c:pt>
                <c:pt idx="260">
                  <c:v>1327019.5</c:v>
                </c:pt>
                <c:pt idx="261">
                  <c:v>1186862.625</c:v>
                </c:pt>
                <c:pt idx="262">
                  <c:v>1075949.25</c:v>
                </c:pt>
                <c:pt idx="263">
                  <c:v>1039365.6874999983</c:v>
                </c:pt>
                <c:pt idx="264">
                  <c:v>1034041.25</c:v>
                </c:pt>
                <c:pt idx="265">
                  <c:v>1033523.875</c:v>
                </c:pt>
                <c:pt idx="266">
                  <c:v>1032873.875</c:v>
                </c:pt>
                <c:pt idx="267">
                  <c:v>1032819.875</c:v>
                </c:pt>
                <c:pt idx="268">
                  <c:v>1032362.25</c:v>
                </c:pt>
                <c:pt idx="269">
                  <c:v>1032115.875</c:v>
                </c:pt>
                <c:pt idx="270">
                  <c:v>1032575.625</c:v>
                </c:pt>
                <c:pt idx="271">
                  <c:v>1032484.5625</c:v>
                </c:pt>
                <c:pt idx="272">
                  <c:v>1032598.25</c:v>
                </c:pt>
                <c:pt idx="273">
                  <c:v>1033084.8125</c:v>
                </c:pt>
                <c:pt idx="274">
                  <c:v>1033471.25</c:v>
                </c:pt>
                <c:pt idx="275">
                  <c:v>1034329.25</c:v>
                </c:pt>
                <c:pt idx="276">
                  <c:v>1035189.6874999983</c:v>
                </c:pt>
                <c:pt idx="277">
                  <c:v>1036566.5</c:v>
                </c:pt>
                <c:pt idx="278">
                  <c:v>1038090.9375</c:v>
                </c:pt>
                <c:pt idx="279">
                  <c:v>1043375.6874999983</c:v>
                </c:pt>
                <c:pt idx="280">
                  <c:v>1047203</c:v>
                </c:pt>
                <c:pt idx="281">
                  <c:v>1049508.25</c:v>
                </c:pt>
                <c:pt idx="282">
                  <c:v>1053403.375</c:v>
                </c:pt>
                <c:pt idx="283">
                  <c:v>1059689.125</c:v>
                </c:pt>
                <c:pt idx="284">
                  <c:v>1061879.5</c:v>
                </c:pt>
                <c:pt idx="285">
                  <c:v>1064417.625</c:v>
                </c:pt>
                <c:pt idx="286">
                  <c:v>1069228.625</c:v>
                </c:pt>
                <c:pt idx="287">
                  <c:v>1074840.875</c:v>
                </c:pt>
                <c:pt idx="288">
                  <c:v>1074880</c:v>
                </c:pt>
                <c:pt idx="289">
                  <c:v>1074829.875</c:v>
                </c:pt>
                <c:pt idx="290">
                  <c:v>1075189</c:v>
                </c:pt>
                <c:pt idx="291">
                  <c:v>1074729.25</c:v>
                </c:pt>
                <c:pt idx="292">
                  <c:v>1074819.375</c:v>
                </c:pt>
                <c:pt idx="293">
                  <c:v>1074901.625</c:v>
                </c:pt>
                <c:pt idx="294">
                  <c:v>1074844.375</c:v>
                </c:pt>
                <c:pt idx="295">
                  <c:v>1074555.375</c:v>
                </c:pt>
                <c:pt idx="296">
                  <c:v>1074168.25</c:v>
                </c:pt>
                <c:pt idx="297">
                  <c:v>1074139.375</c:v>
                </c:pt>
                <c:pt idx="298">
                  <c:v>1074114.25</c:v>
                </c:pt>
                <c:pt idx="299">
                  <c:v>1073693.125</c:v>
                </c:pt>
                <c:pt idx="300">
                  <c:v>1073474</c:v>
                </c:pt>
                <c:pt idx="301">
                  <c:v>1072716.375</c:v>
                </c:pt>
                <c:pt idx="302">
                  <c:v>1071481.125</c:v>
                </c:pt>
                <c:pt idx="303">
                  <c:v>1070735.5</c:v>
                </c:pt>
                <c:pt idx="304">
                  <c:v>1071584.875</c:v>
                </c:pt>
                <c:pt idx="305">
                  <c:v>1071372.875</c:v>
                </c:pt>
                <c:pt idx="306">
                  <c:v>1071379</c:v>
                </c:pt>
                <c:pt idx="307">
                  <c:v>1071458</c:v>
                </c:pt>
                <c:pt idx="308">
                  <c:v>1074326.75</c:v>
                </c:pt>
                <c:pt idx="309">
                  <c:v>1079562.75</c:v>
                </c:pt>
                <c:pt idx="310">
                  <c:v>1081339.875</c:v>
                </c:pt>
                <c:pt idx="311">
                  <c:v>1080825.875</c:v>
                </c:pt>
                <c:pt idx="312">
                  <c:v>1079406.75</c:v>
                </c:pt>
                <c:pt idx="313">
                  <c:v>1078329.25</c:v>
                </c:pt>
                <c:pt idx="314">
                  <c:v>1076767.125</c:v>
                </c:pt>
                <c:pt idx="315">
                  <c:v>1076008.375</c:v>
                </c:pt>
                <c:pt idx="316">
                  <c:v>1075055.25</c:v>
                </c:pt>
                <c:pt idx="317">
                  <c:v>1073491</c:v>
                </c:pt>
                <c:pt idx="318">
                  <c:v>1072148.5</c:v>
                </c:pt>
                <c:pt idx="319">
                  <c:v>1071585.625</c:v>
                </c:pt>
                <c:pt idx="320">
                  <c:v>1071172.625</c:v>
                </c:pt>
                <c:pt idx="321">
                  <c:v>1070459.375</c:v>
                </c:pt>
                <c:pt idx="322">
                  <c:v>1069135.75</c:v>
                </c:pt>
                <c:pt idx="323">
                  <c:v>1060928.125</c:v>
                </c:pt>
                <c:pt idx="324">
                  <c:v>1048349.5</c:v>
                </c:pt>
                <c:pt idx="325">
                  <c:v>1028114.6874999983</c:v>
                </c:pt>
                <c:pt idx="326">
                  <c:v>1022470.0625</c:v>
                </c:pt>
                <c:pt idx="327">
                  <c:v>1019630.875</c:v>
                </c:pt>
                <c:pt idx="328">
                  <c:v>1015891.625</c:v>
                </c:pt>
                <c:pt idx="329">
                  <c:v>1038038.8125</c:v>
                </c:pt>
                <c:pt idx="330">
                  <c:v>1053653.875</c:v>
                </c:pt>
                <c:pt idx="331">
                  <c:v>1050620.625</c:v>
                </c:pt>
                <c:pt idx="332">
                  <c:v>1044980.9375</c:v>
                </c:pt>
                <c:pt idx="333">
                  <c:v>1036112.9375</c:v>
                </c:pt>
                <c:pt idx="334">
                  <c:v>1033713.75</c:v>
                </c:pt>
                <c:pt idx="335">
                  <c:v>1033401.375</c:v>
                </c:pt>
                <c:pt idx="336">
                  <c:v>1032680.8125</c:v>
                </c:pt>
                <c:pt idx="337">
                  <c:v>1031207.875</c:v>
                </c:pt>
                <c:pt idx="338">
                  <c:v>1027917.9375</c:v>
                </c:pt>
                <c:pt idx="339">
                  <c:v>1027417.375</c:v>
                </c:pt>
                <c:pt idx="340">
                  <c:v>1027405.25</c:v>
                </c:pt>
                <c:pt idx="341">
                  <c:v>1027251.25</c:v>
                </c:pt>
                <c:pt idx="342">
                  <c:v>1027700.875</c:v>
                </c:pt>
                <c:pt idx="343">
                  <c:v>1029258.625</c:v>
                </c:pt>
                <c:pt idx="344">
                  <c:v>1033430.75</c:v>
                </c:pt>
                <c:pt idx="345">
                  <c:v>1037896.6874999983</c:v>
                </c:pt>
                <c:pt idx="346">
                  <c:v>1039758.6874999983</c:v>
                </c:pt>
                <c:pt idx="347">
                  <c:v>1044872.9375</c:v>
                </c:pt>
                <c:pt idx="348">
                  <c:v>1058598.625</c:v>
                </c:pt>
                <c:pt idx="349">
                  <c:v>1189964.75</c:v>
                </c:pt>
                <c:pt idx="350">
                  <c:v>1252256.375</c:v>
                </c:pt>
                <c:pt idx="351">
                  <c:v>1251171.25</c:v>
                </c:pt>
                <c:pt idx="352">
                  <c:v>1249293.875</c:v>
                </c:pt>
                <c:pt idx="353">
                  <c:v>1242841.875</c:v>
                </c:pt>
                <c:pt idx="354">
                  <c:v>1236985.25</c:v>
                </c:pt>
                <c:pt idx="355">
                  <c:v>1227614.75</c:v>
                </c:pt>
                <c:pt idx="356">
                  <c:v>1219604.375</c:v>
                </c:pt>
                <c:pt idx="357">
                  <c:v>1237962.125</c:v>
                </c:pt>
                <c:pt idx="358">
                  <c:v>1164863.375</c:v>
                </c:pt>
                <c:pt idx="359">
                  <c:v>1132016</c:v>
                </c:pt>
                <c:pt idx="360">
                  <c:v>1131020.5</c:v>
                </c:pt>
                <c:pt idx="361">
                  <c:v>1130088.375</c:v>
                </c:pt>
                <c:pt idx="362">
                  <c:v>1130276.625</c:v>
                </c:pt>
                <c:pt idx="363">
                  <c:v>1128938.875</c:v>
                </c:pt>
                <c:pt idx="364">
                  <c:v>1127809.75</c:v>
                </c:pt>
                <c:pt idx="365">
                  <c:v>1127133.5</c:v>
                </c:pt>
                <c:pt idx="366">
                  <c:v>1126648</c:v>
                </c:pt>
                <c:pt idx="367">
                  <c:v>1127159.125</c:v>
                </c:pt>
                <c:pt idx="368">
                  <c:v>1127481.5</c:v>
                </c:pt>
                <c:pt idx="369">
                  <c:v>1127419.875</c:v>
                </c:pt>
                <c:pt idx="370">
                  <c:v>1126786.375</c:v>
                </c:pt>
                <c:pt idx="371">
                  <c:v>1128020.625</c:v>
                </c:pt>
                <c:pt idx="372">
                  <c:v>1127129.375</c:v>
                </c:pt>
                <c:pt idx="373">
                  <c:v>1126598.625</c:v>
                </c:pt>
                <c:pt idx="374">
                  <c:v>1126268.125</c:v>
                </c:pt>
                <c:pt idx="375">
                  <c:v>1125985.625</c:v>
                </c:pt>
                <c:pt idx="376">
                  <c:v>1126906.875</c:v>
                </c:pt>
                <c:pt idx="377">
                  <c:v>1128733.875</c:v>
                </c:pt>
                <c:pt idx="378">
                  <c:v>1131055.625</c:v>
                </c:pt>
                <c:pt idx="379">
                  <c:v>1118437.625</c:v>
                </c:pt>
                <c:pt idx="380">
                  <c:v>1131370.125</c:v>
                </c:pt>
                <c:pt idx="381">
                  <c:v>1135142.375</c:v>
                </c:pt>
                <c:pt idx="382">
                  <c:v>1137626</c:v>
                </c:pt>
                <c:pt idx="383">
                  <c:v>1141950</c:v>
                </c:pt>
                <c:pt idx="384">
                  <c:v>1150277.875</c:v>
                </c:pt>
                <c:pt idx="385">
                  <c:v>1158746</c:v>
                </c:pt>
                <c:pt idx="386">
                  <c:v>1146865.625</c:v>
                </c:pt>
                <c:pt idx="387">
                  <c:v>1148015.25</c:v>
                </c:pt>
                <c:pt idx="388">
                  <c:v>1149479.5</c:v>
                </c:pt>
                <c:pt idx="389">
                  <c:v>1150600.375</c:v>
                </c:pt>
                <c:pt idx="390">
                  <c:v>1151931.5</c:v>
                </c:pt>
                <c:pt idx="391">
                  <c:v>1152022.75</c:v>
                </c:pt>
                <c:pt idx="392">
                  <c:v>1152338.25</c:v>
                </c:pt>
                <c:pt idx="393">
                  <c:v>1152498.125</c:v>
                </c:pt>
                <c:pt idx="394">
                  <c:v>1153565.25</c:v>
                </c:pt>
                <c:pt idx="395">
                  <c:v>1155371.375</c:v>
                </c:pt>
                <c:pt idx="396">
                  <c:v>1156413</c:v>
                </c:pt>
                <c:pt idx="397">
                  <c:v>1156276.375</c:v>
                </c:pt>
                <c:pt idx="398">
                  <c:v>1158916.25</c:v>
                </c:pt>
                <c:pt idx="399">
                  <c:v>1161506.125</c:v>
                </c:pt>
                <c:pt idx="400">
                  <c:v>1143624.25</c:v>
                </c:pt>
                <c:pt idx="401">
                  <c:v>1129557.875</c:v>
                </c:pt>
                <c:pt idx="402">
                  <c:v>1110720.625</c:v>
                </c:pt>
                <c:pt idx="403">
                  <c:v>1158729.125</c:v>
                </c:pt>
                <c:pt idx="404">
                  <c:v>1298946.375</c:v>
                </c:pt>
                <c:pt idx="405">
                  <c:v>1279761</c:v>
                </c:pt>
                <c:pt idx="406">
                  <c:v>1281897.125</c:v>
                </c:pt>
                <c:pt idx="407">
                  <c:v>1280701.875</c:v>
                </c:pt>
                <c:pt idx="408">
                  <c:v>1279975</c:v>
                </c:pt>
                <c:pt idx="409">
                  <c:v>1279609.75</c:v>
                </c:pt>
                <c:pt idx="410">
                  <c:v>1278023.25</c:v>
                </c:pt>
                <c:pt idx="411">
                  <c:v>1277430.875</c:v>
                </c:pt>
                <c:pt idx="412">
                  <c:v>1275923.75</c:v>
                </c:pt>
                <c:pt idx="413">
                  <c:v>1273507.875</c:v>
                </c:pt>
                <c:pt idx="414">
                  <c:v>1277648</c:v>
                </c:pt>
                <c:pt idx="415">
                  <c:v>1278405.5</c:v>
                </c:pt>
                <c:pt idx="416">
                  <c:v>1283061.625</c:v>
                </c:pt>
                <c:pt idx="417">
                  <c:v>1282823.25</c:v>
                </c:pt>
                <c:pt idx="418">
                  <c:v>1286689.25</c:v>
                </c:pt>
                <c:pt idx="419">
                  <c:v>1281351.625</c:v>
                </c:pt>
                <c:pt idx="420">
                  <c:v>1284885.75</c:v>
                </c:pt>
                <c:pt idx="421">
                  <c:v>1294165.875</c:v>
                </c:pt>
                <c:pt idx="422">
                  <c:v>1295845.875</c:v>
                </c:pt>
                <c:pt idx="423">
                  <c:v>1297379.375</c:v>
                </c:pt>
                <c:pt idx="424">
                  <c:v>1289821.875</c:v>
                </c:pt>
                <c:pt idx="425">
                  <c:v>1279378.375</c:v>
                </c:pt>
                <c:pt idx="426">
                  <c:v>1285459.625</c:v>
                </c:pt>
                <c:pt idx="427">
                  <c:v>1294859.25</c:v>
                </c:pt>
                <c:pt idx="428">
                  <c:v>1307392.5</c:v>
                </c:pt>
                <c:pt idx="429">
                  <c:v>1288539.125</c:v>
                </c:pt>
                <c:pt idx="430">
                  <c:v>1135854.25</c:v>
                </c:pt>
                <c:pt idx="431" formatCode="General">
                  <c:v>1135939.25</c:v>
                </c:pt>
                <c:pt idx="432" formatCode="General">
                  <c:v>1135837.875</c:v>
                </c:pt>
                <c:pt idx="433" formatCode="General">
                  <c:v>1135835.125</c:v>
                </c:pt>
                <c:pt idx="434" formatCode="General">
                  <c:v>1136634</c:v>
                </c:pt>
                <c:pt idx="435" formatCode="General">
                  <c:v>1139632.375</c:v>
                </c:pt>
                <c:pt idx="436" formatCode="General">
                  <c:v>1209969.5</c:v>
                </c:pt>
                <c:pt idx="437" formatCode="General">
                  <c:v>1256913.5</c:v>
                </c:pt>
                <c:pt idx="438" formatCode="General">
                  <c:v>1251691.25</c:v>
                </c:pt>
                <c:pt idx="439" formatCode="General">
                  <c:v>1243823.25</c:v>
                </c:pt>
                <c:pt idx="440" formatCode="General">
                  <c:v>1265046.875</c:v>
                </c:pt>
                <c:pt idx="441" formatCode="General">
                  <c:v>1287143.875</c:v>
                </c:pt>
                <c:pt idx="442" formatCode="General">
                  <c:v>1120538.75</c:v>
                </c:pt>
                <c:pt idx="443" formatCode="General">
                  <c:v>1065968.25</c:v>
                </c:pt>
                <c:pt idx="444" formatCode="General">
                  <c:v>1035301.625</c:v>
                </c:pt>
                <c:pt idx="445" formatCode="General">
                  <c:v>983395.68749999837</c:v>
                </c:pt>
                <c:pt idx="446" formatCode="General">
                  <c:v>869839.0625</c:v>
                </c:pt>
                <c:pt idx="447" formatCode="General">
                  <c:v>766483.3125</c:v>
                </c:pt>
                <c:pt idx="448" formatCode="General">
                  <c:v>1210474.375</c:v>
                </c:pt>
                <c:pt idx="449" formatCode="General">
                  <c:v>1224658.5</c:v>
                </c:pt>
                <c:pt idx="450" formatCode="General">
                  <c:v>1239831.125</c:v>
                </c:pt>
                <c:pt idx="451" formatCode="General">
                  <c:v>1240237.75</c:v>
                </c:pt>
                <c:pt idx="452" formatCode="General">
                  <c:v>1241247.375</c:v>
                </c:pt>
                <c:pt idx="453" formatCode="General">
                  <c:v>1284703.75</c:v>
                </c:pt>
                <c:pt idx="454" formatCode="General">
                  <c:v>1305328.625</c:v>
                </c:pt>
                <c:pt idx="455" formatCode="General">
                  <c:v>1310608.5</c:v>
                </c:pt>
                <c:pt idx="456" formatCode="General">
                  <c:v>1311814.5</c:v>
                </c:pt>
                <c:pt idx="457" formatCode="General">
                  <c:v>1309401.625</c:v>
                </c:pt>
                <c:pt idx="458" formatCode="General">
                  <c:v>1306232.375</c:v>
                </c:pt>
                <c:pt idx="459" formatCode="General">
                  <c:v>1300281.375</c:v>
                </c:pt>
                <c:pt idx="460" formatCode="General">
                  <c:v>1293283.5</c:v>
                </c:pt>
                <c:pt idx="461" formatCode="General">
                  <c:v>1290529.125</c:v>
                </c:pt>
                <c:pt idx="462" formatCode="General">
                  <c:v>1287734.625</c:v>
                </c:pt>
                <c:pt idx="463" formatCode="General">
                  <c:v>1285490</c:v>
                </c:pt>
                <c:pt idx="464" formatCode="General">
                  <c:v>1282615.25</c:v>
                </c:pt>
                <c:pt idx="465" formatCode="General">
                  <c:v>1279736.75</c:v>
                </c:pt>
                <c:pt idx="466" formatCode="General">
                  <c:v>1276481</c:v>
                </c:pt>
                <c:pt idx="467" formatCode="General">
                  <c:v>1269055.75</c:v>
                </c:pt>
                <c:pt idx="468" formatCode="General">
                  <c:v>1260355.375</c:v>
                </c:pt>
                <c:pt idx="469" formatCode="General">
                  <c:v>1251509</c:v>
                </c:pt>
                <c:pt idx="470" formatCode="General">
                  <c:v>1243774.125</c:v>
                </c:pt>
                <c:pt idx="471" formatCode="General">
                  <c:v>1238806.125</c:v>
                </c:pt>
                <c:pt idx="472" formatCode="General">
                  <c:v>1233827.625</c:v>
                </c:pt>
                <c:pt idx="473" formatCode="General">
                  <c:v>1225601.125</c:v>
                </c:pt>
                <c:pt idx="474" formatCode="General">
                  <c:v>1223986.125</c:v>
                </c:pt>
                <c:pt idx="475" formatCode="General">
                  <c:v>1222735</c:v>
                </c:pt>
                <c:pt idx="476" formatCode="General">
                  <c:v>1222058.375</c:v>
                </c:pt>
                <c:pt idx="477" formatCode="General">
                  <c:v>1222887.5</c:v>
                </c:pt>
                <c:pt idx="478" formatCode="General">
                  <c:v>1223856</c:v>
                </c:pt>
                <c:pt idx="479" formatCode="General">
                  <c:v>1225165</c:v>
                </c:pt>
                <c:pt idx="480" formatCode="General">
                  <c:v>1225401.75</c:v>
                </c:pt>
                <c:pt idx="481" formatCode="General">
                  <c:v>1224765.125</c:v>
                </c:pt>
                <c:pt idx="482" formatCode="General">
                  <c:v>1225592.625</c:v>
                </c:pt>
                <c:pt idx="483" formatCode="General">
                  <c:v>1225884.375</c:v>
                </c:pt>
                <c:pt idx="484" formatCode="General">
                  <c:v>1226258.375</c:v>
                </c:pt>
                <c:pt idx="485" formatCode="General">
                  <c:v>1226812.625</c:v>
                </c:pt>
                <c:pt idx="486" formatCode="General">
                  <c:v>1227228.75</c:v>
                </c:pt>
                <c:pt idx="487" formatCode="General">
                  <c:v>1225426.125</c:v>
                </c:pt>
                <c:pt idx="488" formatCode="General">
                  <c:v>1225452</c:v>
                </c:pt>
                <c:pt idx="489" formatCode="General">
                  <c:v>1226545.375</c:v>
                </c:pt>
                <c:pt idx="490" formatCode="General">
                  <c:v>1222267.25</c:v>
                </c:pt>
                <c:pt idx="491" formatCode="General">
                  <c:v>1221593.875</c:v>
                </c:pt>
                <c:pt idx="492" formatCode="General">
                  <c:v>1204606.75</c:v>
                </c:pt>
                <c:pt idx="493" formatCode="General">
                  <c:v>1169563.875</c:v>
                </c:pt>
                <c:pt idx="494" formatCode="General">
                  <c:v>1115916.375</c:v>
                </c:pt>
                <c:pt idx="495" formatCode="General">
                  <c:v>1115113.125</c:v>
                </c:pt>
                <c:pt idx="496" formatCode="General">
                  <c:v>1115247.75</c:v>
                </c:pt>
                <c:pt idx="497" formatCode="General">
                  <c:v>1115105.25</c:v>
                </c:pt>
                <c:pt idx="498" formatCode="General">
                  <c:v>1115532.5</c:v>
                </c:pt>
                <c:pt idx="499" formatCode="General">
                  <c:v>1117990.875</c:v>
                </c:pt>
                <c:pt idx="500" formatCode="General">
                  <c:v>1111589.625</c:v>
                </c:pt>
                <c:pt idx="501" formatCode="General">
                  <c:v>1112107</c:v>
                </c:pt>
                <c:pt idx="502" formatCode="General">
                  <c:v>1120813.25</c:v>
                </c:pt>
                <c:pt idx="503" formatCode="General">
                  <c:v>1122355.5</c:v>
                </c:pt>
                <c:pt idx="504" formatCode="General">
                  <c:v>1122333.25</c:v>
                </c:pt>
                <c:pt idx="505" formatCode="General">
                  <c:v>1122606.875</c:v>
                </c:pt>
                <c:pt idx="506" formatCode="General">
                  <c:v>1122887.625</c:v>
                </c:pt>
                <c:pt idx="507" formatCode="General">
                  <c:v>1123159.125</c:v>
                </c:pt>
                <c:pt idx="508" formatCode="General">
                  <c:v>1121878.5</c:v>
                </c:pt>
                <c:pt idx="509" formatCode="General">
                  <c:v>1119803.625</c:v>
                </c:pt>
                <c:pt idx="510" formatCode="General">
                  <c:v>1120600.625</c:v>
                </c:pt>
                <c:pt idx="511" formatCode="General">
                  <c:v>1120726</c:v>
                </c:pt>
                <c:pt idx="512" formatCode="General">
                  <c:v>1120691.875</c:v>
                </c:pt>
                <c:pt idx="513" formatCode="General">
                  <c:v>1120481.5</c:v>
                </c:pt>
                <c:pt idx="514" formatCode="General">
                  <c:v>1121696.25</c:v>
                </c:pt>
                <c:pt idx="515" formatCode="General">
                  <c:v>1121932</c:v>
                </c:pt>
                <c:pt idx="516" formatCode="General">
                  <c:v>1121837.375</c:v>
                </c:pt>
                <c:pt idx="517" formatCode="General">
                  <c:v>1119187.625</c:v>
                </c:pt>
                <c:pt idx="518" formatCode="General">
                  <c:v>1115550.375</c:v>
                </c:pt>
                <c:pt idx="519" formatCode="General">
                  <c:v>1110531.125</c:v>
                </c:pt>
                <c:pt idx="520" formatCode="General">
                  <c:v>1100498.25</c:v>
                </c:pt>
                <c:pt idx="521" formatCode="General">
                  <c:v>1086753.625</c:v>
                </c:pt>
                <c:pt idx="522" formatCode="General">
                  <c:v>1072188.5</c:v>
                </c:pt>
                <c:pt idx="523" formatCode="General">
                  <c:v>1044257.4375</c:v>
                </c:pt>
                <c:pt idx="524" formatCode="General">
                  <c:v>1101140.375</c:v>
                </c:pt>
                <c:pt idx="525" formatCode="General">
                  <c:v>1136051.25</c:v>
                </c:pt>
                <c:pt idx="526" formatCode="General">
                  <c:v>1182332.375</c:v>
                </c:pt>
                <c:pt idx="527">
                  <c:v>1187719.125</c:v>
                </c:pt>
                <c:pt idx="528">
                  <c:v>1186075.625</c:v>
                </c:pt>
                <c:pt idx="529">
                  <c:v>1181720.625</c:v>
                </c:pt>
                <c:pt idx="530">
                  <c:v>1181276.125</c:v>
                </c:pt>
                <c:pt idx="531">
                  <c:v>1184688.125</c:v>
                </c:pt>
                <c:pt idx="532">
                  <c:v>1186798.875</c:v>
                </c:pt>
                <c:pt idx="533">
                  <c:v>1188167</c:v>
                </c:pt>
                <c:pt idx="534">
                  <c:v>1182834.625</c:v>
                </c:pt>
                <c:pt idx="535">
                  <c:v>1177059</c:v>
                </c:pt>
                <c:pt idx="536">
                  <c:v>1172001.375</c:v>
                </c:pt>
                <c:pt idx="537">
                  <c:v>1173925.75</c:v>
                </c:pt>
                <c:pt idx="538">
                  <c:v>1176656</c:v>
                </c:pt>
                <c:pt idx="539">
                  <c:v>1179695.875</c:v>
                </c:pt>
                <c:pt idx="540">
                  <c:v>1184068.625</c:v>
                </c:pt>
                <c:pt idx="541">
                  <c:v>1187638.5</c:v>
                </c:pt>
                <c:pt idx="542">
                  <c:v>1188247.125</c:v>
                </c:pt>
                <c:pt idx="543">
                  <c:v>1178748.25</c:v>
                </c:pt>
                <c:pt idx="544">
                  <c:v>1182302.625</c:v>
                </c:pt>
                <c:pt idx="545">
                  <c:v>1181777.375</c:v>
                </c:pt>
                <c:pt idx="546">
                  <c:v>1188872.5</c:v>
                </c:pt>
                <c:pt idx="547">
                  <c:v>1201041.75</c:v>
                </c:pt>
                <c:pt idx="548">
                  <c:v>1226843</c:v>
                </c:pt>
                <c:pt idx="549">
                  <c:v>1244009.125</c:v>
                </c:pt>
                <c:pt idx="550">
                  <c:v>1263857.125</c:v>
                </c:pt>
                <c:pt idx="551" formatCode="#,##0.00">
                  <c:v>1589842.125</c:v>
                </c:pt>
                <c:pt idx="552" formatCode="#,##0.00">
                  <c:v>1613579.875</c:v>
                </c:pt>
                <c:pt idx="553" formatCode="#,##0.00">
                  <c:v>1611467.25</c:v>
                </c:pt>
                <c:pt idx="554" formatCode="#,##0.00">
                  <c:v>1623038.75</c:v>
                </c:pt>
                <c:pt idx="555" formatCode="#,##0.00">
                  <c:v>1641914.375</c:v>
                </c:pt>
                <c:pt idx="556" formatCode="#,##0.00">
                  <c:v>1650335.25</c:v>
                </c:pt>
                <c:pt idx="557" formatCode="#,##0.00">
                  <c:v>1649505</c:v>
                </c:pt>
                <c:pt idx="558" formatCode="#,##0.00">
                  <c:v>1658795.75</c:v>
                </c:pt>
                <c:pt idx="559" formatCode="#,##0.00">
                  <c:v>1660461.375</c:v>
                </c:pt>
                <c:pt idx="560" formatCode="#,##0.00">
                  <c:v>1670251</c:v>
                </c:pt>
                <c:pt idx="561" formatCode="#,##0.00">
                  <c:v>1670737.375</c:v>
                </c:pt>
                <c:pt idx="562" formatCode="#,##0.00">
                  <c:v>1669971.375</c:v>
                </c:pt>
                <c:pt idx="563" formatCode="#,##0.00">
                  <c:v>1651619.5</c:v>
                </c:pt>
                <c:pt idx="564" formatCode="#,##0.00">
                  <c:v>1622379.125</c:v>
                </c:pt>
                <c:pt idx="565" formatCode="#,##0.00">
                  <c:v>1546430.875</c:v>
                </c:pt>
                <c:pt idx="566" formatCode="#,##0.00">
                  <c:v>1570634.75</c:v>
                </c:pt>
                <c:pt idx="567" formatCode="#,##0.00">
                  <c:v>1614150.75</c:v>
                </c:pt>
                <c:pt idx="568" formatCode="#,##0.00">
                  <c:v>1584674.125</c:v>
                </c:pt>
                <c:pt idx="569" formatCode="#,##0.00">
                  <c:v>1572628.625</c:v>
                </c:pt>
                <c:pt idx="570" formatCode="#,##0.00">
                  <c:v>1554505.25</c:v>
                </c:pt>
                <c:pt idx="571" formatCode="#,##0.00">
                  <c:v>1533502</c:v>
                </c:pt>
                <c:pt idx="572" formatCode="#,##0.00">
                  <c:v>1539343.25</c:v>
                </c:pt>
                <c:pt idx="573" formatCode="#,##0.00">
                  <c:v>1524966</c:v>
                </c:pt>
                <c:pt idx="574" formatCode="#,##0.00">
                  <c:v>1546061.375</c:v>
                </c:pt>
                <c:pt idx="575" formatCode="#,##0.00">
                  <c:v>1548127</c:v>
                </c:pt>
                <c:pt idx="576" formatCode="#,##0.00">
                  <c:v>1552608.25</c:v>
                </c:pt>
                <c:pt idx="577" formatCode="#,##0.00">
                  <c:v>1556928.25</c:v>
                </c:pt>
                <c:pt idx="578" formatCode="#,##0.00">
                  <c:v>1550797.875</c:v>
                </c:pt>
                <c:pt idx="579" formatCode="#,##0.00">
                  <c:v>1553962.875</c:v>
                </c:pt>
                <c:pt idx="580" formatCode="General">
                  <c:v>1557665</c:v>
                </c:pt>
                <c:pt idx="581" formatCode="General">
                  <c:v>1561958.5</c:v>
                </c:pt>
                <c:pt idx="582" formatCode="General">
                  <c:v>1566892</c:v>
                </c:pt>
                <c:pt idx="583" formatCode="General">
                  <c:v>1572158.625</c:v>
                </c:pt>
                <c:pt idx="584" formatCode="General">
                  <c:v>1572506.5</c:v>
                </c:pt>
                <c:pt idx="585" formatCode="General">
                  <c:v>1578610.5</c:v>
                </c:pt>
                <c:pt idx="586" formatCode="General">
                  <c:v>1605994</c:v>
                </c:pt>
                <c:pt idx="587" formatCode="General">
                  <c:v>1643235.5</c:v>
                </c:pt>
                <c:pt idx="588" formatCode="General">
                  <c:v>1667564.125</c:v>
                </c:pt>
                <c:pt idx="589" formatCode="General">
                  <c:v>1671658.875</c:v>
                </c:pt>
                <c:pt idx="590" formatCode="General">
                  <c:v>1680018.25</c:v>
                </c:pt>
                <c:pt idx="591" formatCode="General">
                  <c:v>1654476</c:v>
                </c:pt>
                <c:pt idx="592" formatCode="General">
                  <c:v>1585431</c:v>
                </c:pt>
                <c:pt idx="593" formatCode="General">
                  <c:v>1553594.625</c:v>
                </c:pt>
                <c:pt idx="594" formatCode="General">
                  <c:v>1533520.125</c:v>
                </c:pt>
                <c:pt idx="595" formatCode="General">
                  <c:v>1477460.125</c:v>
                </c:pt>
                <c:pt idx="596" formatCode="General">
                  <c:v>1467076.25</c:v>
                </c:pt>
                <c:pt idx="597" formatCode="General">
                  <c:v>1466804.75</c:v>
                </c:pt>
                <c:pt idx="598" formatCode="General">
                  <c:v>1466947.375</c:v>
                </c:pt>
                <c:pt idx="599" formatCode="General">
                  <c:v>1467590.75</c:v>
                </c:pt>
                <c:pt idx="600" formatCode="General">
                  <c:v>1467945.625</c:v>
                </c:pt>
                <c:pt idx="601" formatCode="General">
                  <c:v>1468456.5</c:v>
                </c:pt>
                <c:pt idx="602" formatCode="General">
                  <c:v>1468389.75</c:v>
                </c:pt>
                <c:pt idx="603" formatCode="General">
                  <c:v>1468628</c:v>
                </c:pt>
                <c:pt idx="604" formatCode="General">
                  <c:v>1468511.375</c:v>
                </c:pt>
                <c:pt idx="605" formatCode="General">
                  <c:v>1468276.625</c:v>
                </c:pt>
                <c:pt idx="606" formatCode="General">
                  <c:v>1468952.125</c:v>
                </c:pt>
                <c:pt idx="607" formatCode="General">
                  <c:v>1468837.625</c:v>
                </c:pt>
                <c:pt idx="608" formatCode="General">
                  <c:v>1470432.625</c:v>
                </c:pt>
                <c:pt idx="609" formatCode="General">
                  <c:v>1470986.125</c:v>
                </c:pt>
                <c:pt idx="610" formatCode="General">
                  <c:v>1472339.875</c:v>
                </c:pt>
                <c:pt idx="611" formatCode="General">
                  <c:v>1474509.875</c:v>
                </c:pt>
                <c:pt idx="612" formatCode="General">
                  <c:v>1476748.5</c:v>
                </c:pt>
                <c:pt idx="613" formatCode="General">
                  <c:v>1478804</c:v>
                </c:pt>
                <c:pt idx="614" formatCode="General">
                  <c:v>1481558</c:v>
                </c:pt>
                <c:pt idx="615" formatCode="General">
                  <c:v>1482892.875</c:v>
                </c:pt>
                <c:pt idx="616" formatCode="General">
                  <c:v>1484471.625</c:v>
                </c:pt>
                <c:pt idx="617" formatCode="General">
                  <c:v>1488501.125</c:v>
                </c:pt>
                <c:pt idx="618" formatCode="General">
                  <c:v>1490180.75</c:v>
                </c:pt>
                <c:pt idx="619" formatCode="General">
                  <c:v>1478914.125</c:v>
                </c:pt>
                <c:pt idx="620" formatCode="General">
                  <c:v>1466274.25</c:v>
                </c:pt>
                <c:pt idx="621" formatCode="General">
                  <c:v>1469368.125</c:v>
                </c:pt>
                <c:pt idx="622" formatCode="General">
                  <c:v>1472154.625</c:v>
                </c:pt>
                <c:pt idx="623" formatCode="General">
                  <c:v>1477286.75</c:v>
                </c:pt>
                <c:pt idx="624" formatCode="General">
                  <c:v>1482771.25</c:v>
                </c:pt>
                <c:pt idx="625" formatCode="General">
                  <c:v>1484930</c:v>
                </c:pt>
                <c:pt idx="626" formatCode="General">
                  <c:v>1486325.75</c:v>
                </c:pt>
                <c:pt idx="627" formatCode="General">
                  <c:v>1465536.5</c:v>
                </c:pt>
                <c:pt idx="628" formatCode="General">
                  <c:v>1490626.625</c:v>
                </c:pt>
                <c:pt idx="629" formatCode="General">
                  <c:v>1491039.125</c:v>
                </c:pt>
                <c:pt idx="630" formatCode="General">
                  <c:v>1496004.25</c:v>
                </c:pt>
                <c:pt idx="631" formatCode="General">
                  <c:v>1497094</c:v>
                </c:pt>
                <c:pt idx="632" formatCode="General">
                  <c:v>1496378.75</c:v>
                </c:pt>
                <c:pt idx="633" formatCode="General">
                  <c:v>1495778.625</c:v>
                </c:pt>
                <c:pt idx="634" formatCode="General">
                  <c:v>1495696</c:v>
                </c:pt>
                <c:pt idx="635" formatCode="General">
                  <c:v>1494937.25</c:v>
                </c:pt>
                <c:pt idx="636" formatCode="General">
                  <c:v>1494676</c:v>
                </c:pt>
                <c:pt idx="637" formatCode="General">
                  <c:v>1494149.75</c:v>
                </c:pt>
                <c:pt idx="638" formatCode="General">
                  <c:v>1493318</c:v>
                </c:pt>
                <c:pt idx="639" formatCode="General">
                  <c:v>1490043</c:v>
                </c:pt>
                <c:pt idx="640" formatCode="General">
                  <c:v>1484378.875</c:v>
                </c:pt>
                <c:pt idx="641" formatCode="General">
                  <c:v>1485587.5</c:v>
                </c:pt>
                <c:pt idx="642" formatCode="General">
                  <c:v>1484979.625</c:v>
                </c:pt>
                <c:pt idx="643" formatCode="General">
                  <c:v>1474313.75</c:v>
                </c:pt>
                <c:pt idx="644" formatCode="General">
                  <c:v>1452678.125</c:v>
                </c:pt>
                <c:pt idx="645" formatCode="General">
                  <c:v>1447484.75</c:v>
                </c:pt>
                <c:pt idx="646" formatCode="General">
                  <c:v>1446993</c:v>
                </c:pt>
                <c:pt idx="647" formatCode="General">
                  <c:v>1446205.375</c:v>
                </c:pt>
                <c:pt idx="648" formatCode="General">
                  <c:v>1446419.5</c:v>
                </c:pt>
                <c:pt idx="649" formatCode="General">
                  <c:v>1445261.75</c:v>
                </c:pt>
                <c:pt idx="650" formatCode="General">
                  <c:v>1444870.5</c:v>
                </c:pt>
                <c:pt idx="651" formatCode="General">
                  <c:v>1443904</c:v>
                </c:pt>
                <c:pt idx="652" formatCode="General">
                  <c:v>1443938</c:v>
                </c:pt>
                <c:pt idx="653" formatCode="General">
                  <c:v>1443451.625</c:v>
                </c:pt>
                <c:pt idx="654" formatCode="General">
                  <c:v>1442302.25</c:v>
                </c:pt>
                <c:pt idx="655" formatCode="General">
                  <c:v>1442598.5</c:v>
                </c:pt>
                <c:pt idx="656" formatCode="General">
                  <c:v>1441804.75</c:v>
                </c:pt>
                <c:pt idx="657" formatCode="General">
                  <c:v>1439810.625</c:v>
                </c:pt>
                <c:pt idx="658" formatCode="General">
                  <c:v>1438959</c:v>
                </c:pt>
                <c:pt idx="659" formatCode="General">
                  <c:v>1439900.75</c:v>
                </c:pt>
                <c:pt idx="660" formatCode="General">
                  <c:v>1444128.375</c:v>
                </c:pt>
                <c:pt idx="661" formatCode="General">
                  <c:v>1446676.125</c:v>
                </c:pt>
                <c:pt idx="662" formatCode="General">
                  <c:v>1449454</c:v>
                </c:pt>
                <c:pt idx="663" formatCode="General">
                  <c:v>1457443.5</c:v>
                </c:pt>
                <c:pt idx="664" formatCode="General">
                  <c:v>1485702.25</c:v>
                </c:pt>
                <c:pt idx="665" formatCode="General">
                  <c:v>1490555.5</c:v>
                </c:pt>
                <c:pt idx="666" formatCode="General">
                  <c:v>1493120.125</c:v>
                </c:pt>
                <c:pt idx="667" formatCode="General">
                  <c:v>1453390.625</c:v>
                </c:pt>
                <c:pt idx="668" formatCode="General">
                  <c:v>1441208.25</c:v>
                </c:pt>
                <c:pt idx="669" formatCode="General">
                  <c:v>1571931.25</c:v>
                </c:pt>
                <c:pt idx="670" formatCode="General">
                  <c:v>1572216.75</c:v>
                </c:pt>
                <c:pt idx="671" formatCode="General">
                  <c:v>1569290.125</c:v>
                </c:pt>
                <c:pt idx="672" formatCode="General">
                  <c:v>1552715.25</c:v>
                </c:pt>
                <c:pt idx="673" formatCode="General">
                  <c:v>1541907.75</c:v>
                </c:pt>
                <c:pt idx="674" formatCode="General">
                  <c:v>1540718.875</c:v>
                </c:pt>
                <c:pt idx="675" formatCode="General">
                  <c:v>1540051.25</c:v>
                </c:pt>
                <c:pt idx="676" formatCode="General">
                  <c:v>1538459.75</c:v>
                </c:pt>
                <c:pt idx="677" formatCode="General">
                  <c:v>1537665.875</c:v>
                </c:pt>
                <c:pt idx="678" formatCode="General">
                  <c:v>1535978.5</c:v>
                </c:pt>
                <c:pt idx="679" formatCode="General">
                  <c:v>1534924.75</c:v>
                </c:pt>
                <c:pt idx="680" formatCode="General">
                  <c:v>1520557.625</c:v>
                </c:pt>
                <c:pt idx="681" formatCode="General">
                  <c:v>1507840.375</c:v>
                </c:pt>
                <c:pt idx="682" formatCode="General">
                  <c:v>1505384.375</c:v>
                </c:pt>
                <c:pt idx="683" formatCode="General">
                  <c:v>1502038.75</c:v>
                </c:pt>
                <c:pt idx="684" formatCode="General">
                  <c:v>1502623.625</c:v>
                </c:pt>
                <c:pt idx="685" formatCode="General">
                  <c:v>1505420.625</c:v>
                </c:pt>
                <c:pt idx="686" formatCode="General">
                  <c:v>1508979.25</c:v>
                </c:pt>
                <c:pt idx="687" formatCode="General">
                  <c:v>1522857.25</c:v>
                </c:pt>
                <c:pt idx="688" formatCode="General">
                  <c:v>1536543.5</c:v>
                </c:pt>
                <c:pt idx="689" formatCode="General">
                  <c:v>1539736.75</c:v>
                </c:pt>
                <c:pt idx="690" formatCode="General">
                  <c:v>1542063.375</c:v>
                </c:pt>
                <c:pt idx="691" formatCode="General">
                  <c:v>1548794.125</c:v>
                </c:pt>
                <c:pt idx="692" formatCode="General">
                  <c:v>1310413.375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B61-4489-B6BE-05645AD93C8C}"/>
            </c:ext>
          </c:extLst>
        </c:ser>
        <c:ser>
          <c:idx val="2"/>
          <c:order val="2"/>
          <c:tx>
            <c:v>ГИС</c:v>
          </c:tx>
          <c:marker>
            <c:symbol val="none"/>
          </c:marker>
          <c:val>
            <c:numRef>
              <c:f>Лист1!$F$2:$F$694</c:f>
              <c:numCache>
                <c:formatCode>#,##0</c:formatCode>
                <c:ptCount val="693"/>
                <c:pt idx="0">
                  <c:v>1848837</c:v>
                </c:pt>
                <c:pt idx="1">
                  <c:v>1964683</c:v>
                </c:pt>
                <c:pt idx="2">
                  <c:v>1817892</c:v>
                </c:pt>
                <c:pt idx="3">
                  <c:v>1071574</c:v>
                </c:pt>
                <c:pt idx="4">
                  <c:v>1069011</c:v>
                </c:pt>
                <c:pt idx="5">
                  <c:v>1069138</c:v>
                </c:pt>
                <c:pt idx="6">
                  <c:v>1068970</c:v>
                </c:pt>
                <c:pt idx="7">
                  <c:v>1068533</c:v>
                </c:pt>
                <c:pt idx="8">
                  <c:v>1067482</c:v>
                </c:pt>
                <c:pt idx="9">
                  <c:v>1066723</c:v>
                </c:pt>
                <c:pt idx="10">
                  <c:v>1065746</c:v>
                </c:pt>
                <c:pt idx="11">
                  <c:v>1064675</c:v>
                </c:pt>
                <c:pt idx="12">
                  <c:v>1065612</c:v>
                </c:pt>
                <c:pt idx="13">
                  <c:v>1080966</c:v>
                </c:pt>
                <c:pt idx="14">
                  <c:v>1093939</c:v>
                </c:pt>
                <c:pt idx="15">
                  <c:v>1099886</c:v>
                </c:pt>
                <c:pt idx="16">
                  <c:v>1102807</c:v>
                </c:pt>
                <c:pt idx="17">
                  <c:v>1107708</c:v>
                </c:pt>
                <c:pt idx="18">
                  <c:v>1116853</c:v>
                </c:pt>
                <c:pt idx="19">
                  <c:v>1130745</c:v>
                </c:pt>
                <c:pt idx="20">
                  <c:v>1923430</c:v>
                </c:pt>
                <c:pt idx="21">
                  <c:v>1867773</c:v>
                </c:pt>
                <c:pt idx="22">
                  <c:v>1807666</c:v>
                </c:pt>
                <c:pt idx="23">
                  <c:v>1254250</c:v>
                </c:pt>
                <c:pt idx="24">
                  <c:v>1273743</c:v>
                </c:pt>
                <c:pt idx="25">
                  <c:v>1347040</c:v>
                </c:pt>
                <c:pt idx="26">
                  <c:v>1349397</c:v>
                </c:pt>
                <c:pt idx="27">
                  <c:v>1353547</c:v>
                </c:pt>
                <c:pt idx="28">
                  <c:v>1354052</c:v>
                </c:pt>
                <c:pt idx="29">
                  <c:v>1352808</c:v>
                </c:pt>
                <c:pt idx="30">
                  <c:v>1350267</c:v>
                </c:pt>
                <c:pt idx="31">
                  <c:v>1346576</c:v>
                </c:pt>
                <c:pt idx="32">
                  <c:v>1342857</c:v>
                </c:pt>
                <c:pt idx="33">
                  <c:v>1338945</c:v>
                </c:pt>
                <c:pt idx="34">
                  <c:v>1334489</c:v>
                </c:pt>
                <c:pt idx="35">
                  <c:v>1329667</c:v>
                </c:pt>
                <c:pt idx="36">
                  <c:v>1324644</c:v>
                </c:pt>
                <c:pt idx="37">
                  <c:v>1319705</c:v>
                </c:pt>
                <c:pt idx="38">
                  <c:v>1324786</c:v>
                </c:pt>
                <c:pt idx="39">
                  <c:v>1353130</c:v>
                </c:pt>
                <c:pt idx="40">
                  <c:v>1355112</c:v>
                </c:pt>
                <c:pt idx="41">
                  <c:v>1363264</c:v>
                </c:pt>
                <c:pt idx="42">
                  <c:v>1380647</c:v>
                </c:pt>
                <c:pt idx="43">
                  <c:v>1382416</c:v>
                </c:pt>
                <c:pt idx="44">
                  <c:v>1373620</c:v>
                </c:pt>
                <c:pt idx="45">
                  <c:v>1361807</c:v>
                </c:pt>
                <c:pt idx="46">
                  <c:v>1364486</c:v>
                </c:pt>
                <c:pt idx="47">
                  <c:v>1368500</c:v>
                </c:pt>
                <c:pt idx="48">
                  <c:v>1387516</c:v>
                </c:pt>
                <c:pt idx="49">
                  <c:v>1395428</c:v>
                </c:pt>
                <c:pt idx="50">
                  <c:v>1393238</c:v>
                </c:pt>
                <c:pt idx="51">
                  <c:v>1392009</c:v>
                </c:pt>
                <c:pt idx="52">
                  <c:v>1390933</c:v>
                </c:pt>
                <c:pt idx="53">
                  <c:v>1389796</c:v>
                </c:pt>
                <c:pt idx="54">
                  <c:v>1388721</c:v>
                </c:pt>
                <c:pt idx="55">
                  <c:v>1387887</c:v>
                </c:pt>
                <c:pt idx="56">
                  <c:v>1387152</c:v>
                </c:pt>
                <c:pt idx="57">
                  <c:v>1386447</c:v>
                </c:pt>
                <c:pt idx="58">
                  <c:v>1386365</c:v>
                </c:pt>
                <c:pt idx="59">
                  <c:v>1386964</c:v>
                </c:pt>
                <c:pt idx="60">
                  <c:v>1385324</c:v>
                </c:pt>
                <c:pt idx="61">
                  <c:v>1389437</c:v>
                </c:pt>
                <c:pt idx="62">
                  <c:v>1401058</c:v>
                </c:pt>
                <c:pt idx="63">
                  <c:v>1405158</c:v>
                </c:pt>
                <c:pt idx="64">
                  <c:v>1396341</c:v>
                </c:pt>
                <c:pt idx="65">
                  <c:v>1388954</c:v>
                </c:pt>
                <c:pt idx="66">
                  <c:v>1383627</c:v>
                </c:pt>
                <c:pt idx="67">
                  <c:v>1388687</c:v>
                </c:pt>
                <c:pt idx="68">
                  <c:v>1396213</c:v>
                </c:pt>
                <c:pt idx="69">
                  <c:v>1397147</c:v>
                </c:pt>
                <c:pt idx="70">
                  <c:v>1401750</c:v>
                </c:pt>
                <c:pt idx="71">
                  <c:v>1405235</c:v>
                </c:pt>
                <c:pt idx="72">
                  <c:v>1405955</c:v>
                </c:pt>
                <c:pt idx="73">
                  <c:v>1406321</c:v>
                </c:pt>
                <c:pt idx="74">
                  <c:v>1405004</c:v>
                </c:pt>
                <c:pt idx="75">
                  <c:v>1404073</c:v>
                </c:pt>
                <c:pt idx="76">
                  <c:v>1403704</c:v>
                </c:pt>
                <c:pt idx="77">
                  <c:v>1403026</c:v>
                </c:pt>
                <c:pt idx="78">
                  <c:v>1402673</c:v>
                </c:pt>
                <c:pt idx="79">
                  <c:v>1402815</c:v>
                </c:pt>
                <c:pt idx="80">
                  <c:v>1402604</c:v>
                </c:pt>
                <c:pt idx="81">
                  <c:v>1402558</c:v>
                </c:pt>
                <c:pt idx="82">
                  <c:v>1402136</c:v>
                </c:pt>
                <c:pt idx="83">
                  <c:v>1400815</c:v>
                </c:pt>
                <c:pt idx="84">
                  <c:v>1398904</c:v>
                </c:pt>
                <c:pt idx="85">
                  <c:v>1398215</c:v>
                </c:pt>
                <c:pt idx="86">
                  <c:v>1397298</c:v>
                </c:pt>
                <c:pt idx="87">
                  <c:v>1396249</c:v>
                </c:pt>
                <c:pt idx="88">
                  <c:v>1396855</c:v>
                </c:pt>
                <c:pt idx="89">
                  <c:v>1399656</c:v>
                </c:pt>
                <c:pt idx="90">
                  <c:v>1395958</c:v>
                </c:pt>
                <c:pt idx="91">
                  <c:v>1392252</c:v>
                </c:pt>
                <c:pt idx="92">
                  <c:v>1397416</c:v>
                </c:pt>
                <c:pt idx="93">
                  <c:v>1400609</c:v>
                </c:pt>
                <c:pt idx="94">
                  <c:v>1399913</c:v>
                </c:pt>
                <c:pt idx="95">
                  <c:v>1393432</c:v>
                </c:pt>
                <c:pt idx="96">
                  <c:v>1392569</c:v>
                </c:pt>
                <c:pt idx="97">
                  <c:v>1390790</c:v>
                </c:pt>
                <c:pt idx="98">
                  <c:v>1391861</c:v>
                </c:pt>
                <c:pt idx="99">
                  <c:v>1391064</c:v>
                </c:pt>
                <c:pt idx="100">
                  <c:v>1389981</c:v>
                </c:pt>
                <c:pt idx="101">
                  <c:v>1388753</c:v>
                </c:pt>
                <c:pt idx="102">
                  <c:v>1386961</c:v>
                </c:pt>
                <c:pt idx="103">
                  <c:v>1384027</c:v>
                </c:pt>
                <c:pt idx="104">
                  <c:v>1381045</c:v>
                </c:pt>
                <c:pt idx="105">
                  <c:v>1386445</c:v>
                </c:pt>
                <c:pt idx="106">
                  <c:v>1398771</c:v>
                </c:pt>
                <c:pt idx="107">
                  <c:v>1409275</c:v>
                </c:pt>
                <c:pt idx="108">
                  <c:v>1429929</c:v>
                </c:pt>
                <c:pt idx="109">
                  <c:v>1430195</c:v>
                </c:pt>
                <c:pt idx="110">
                  <c:v>1432069</c:v>
                </c:pt>
                <c:pt idx="111">
                  <c:v>1437887</c:v>
                </c:pt>
                <c:pt idx="112">
                  <c:v>1436132</c:v>
                </c:pt>
                <c:pt idx="113">
                  <c:v>1421625</c:v>
                </c:pt>
                <c:pt idx="114">
                  <c:v>1421883</c:v>
                </c:pt>
                <c:pt idx="115">
                  <c:v>1427354</c:v>
                </c:pt>
                <c:pt idx="116">
                  <c:v>1438586</c:v>
                </c:pt>
                <c:pt idx="117">
                  <c:v>1443321</c:v>
                </c:pt>
                <c:pt idx="118">
                  <c:v>1444096</c:v>
                </c:pt>
                <c:pt idx="119">
                  <c:v>1441132</c:v>
                </c:pt>
                <c:pt idx="120">
                  <c:v>1479951</c:v>
                </c:pt>
                <c:pt idx="121">
                  <c:v>1414862</c:v>
                </c:pt>
                <c:pt idx="122">
                  <c:v>1414358</c:v>
                </c:pt>
                <c:pt idx="123">
                  <c:v>1414247</c:v>
                </c:pt>
                <c:pt idx="124">
                  <c:v>1413899</c:v>
                </c:pt>
                <c:pt idx="125">
                  <c:v>1413041</c:v>
                </c:pt>
                <c:pt idx="126">
                  <c:v>1411627</c:v>
                </c:pt>
                <c:pt idx="127">
                  <c:v>1410124</c:v>
                </c:pt>
                <c:pt idx="128">
                  <c:v>1407967</c:v>
                </c:pt>
                <c:pt idx="129">
                  <c:v>1405466</c:v>
                </c:pt>
                <c:pt idx="130">
                  <c:v>1402997</c:v>
                </c:pt>
                <c:pt idx="131">
                  <c:v>1402450</c:v>
                </c:pt>
                <c:pt idx="132">
                  <c:v>1402750</c:v>
                </c:pt>
                <c:pt idx="133">
                  <c:v>1403033</c:v>
                </c:pt>
                <c:pt idx="134">
                  <c:v>1402583</c:v>
                </c:pt>
                <c:pt idx="135">
                  <c:v>1402914</c:v>
                </c:pt>
                <c:pt idx="136">
                  <c:v>1403252</c:v>
                </c:pt>
                <c:pt idx="137">
                  <c:v>1403332</c:v>
                </c:pt>
                <c:pt idx="138">
                  <c:v>1403282</c:v>
                </c:pt>
                <c:pt idx="139">
                  <c:v>1403653</c:v>
                </c:pt>
                <c:pt idx="140">
                  <c:v>1402836</c:v>
                </c:pt>
                <c:pt idx="141">
                  <c:v>1406329</c:v>
                </c:pt>
                <c:pt idx="142">
                  <c:v>1407304</c:v>
                </c:pt>
                <c:pt idx="143">
                  <c:v>1408338</c:v>
                </c:pt>
                <c:pt idx="144">
                  <c:v>1408984</c:v>
                </c:pt>
                <c:pt idx="145">
                  <c:v>1408404</c:v>
                </c:pt>
                <c:pt idx="146">
                  <c:v>1412698</c:v>
                </c:pt>
                <c:pt idx="147">
                  <c:v>1413746</c:v>
                </c:pt>
                <c:pt idx="148">
                  <c:v>1407337</c:v>
                </c:pt>
                <c:pt idx="149">
                  <c:v>1404038</c:v>
                </c:pt>
                <c:pt idx="150">
                  <c:v>1404571</c:v>
                </c:pt>
                <c:pt idx="151">
                  <c:v>1405307</c:v>
                </c:pt>
                <c:pt idx="152">
                  <c:v>1406490</c:v>
                </c:pt>
                <c:pt idx="153">
                  <c:v>1407702</c:v>
                </c:pt>
                <c:pt idx="154">
                  <c:v>1409127</c:v>
                </c:pt>
                <c:pt idx="155">
                  <c:v>1410423</c:v>
                </c:pt>
                <c:pt idx="156">
                  <c:v>1412288</c:v>
                </c:pt>
                <c:pt idx="157">
                  <c:v>1413699</c:v>
                </c:pt>
                <c:pt idx="158">
                  <c:v>1415130</c:v>
                </c:pt>
                <c:pt idx="159">
                  <c:v>1416407</c:v>
                </c:pt>
                <c:pt idx="160">
                  <c:v>1416111</c:v>
                </c:pt>
                <c:pt idx="161">
                  <c:v>1412822</c:v>
                </c:pt>
                <c:pt idx="162">
                  <c:v>1405479</c:v>
                </c:pt>
                <c:pt idx="163">
                  <c:v>1392296</c:v>
                </c:pt>
                <c:pt idx="164">
                  <c:v>1375722</c:v>
                </c:pt>
                <c:pt idx="165">
                  <c:v>1369453</c:v>
                </c:pt>
                <c:pt idx="166">
                  <c:v>1366773</c:v>
                </c:pt>
                <c:pt idx="167">
                  <c:v>1381029</c:v>
                </c:pt>
                <c:pt idx="168">
                  <c:v>1392047</c:v>
                </c:pt>
                <c:pt idx="169">
                  <c:v>1398519</c:v>
                </c:pt>
                <c:pt idx="170">
                  <c:v>1398696</c:v>
                </c:pt>
                <c:pt idx="171">
                  <c:v>1398417</c:v>
                </c:pt>
                <c:pt idx="172">
                  <c:v>1398407</c:v>
                </c:pt>
                <c:pt idx="173">
                  <c:v>1398369</c:v>
                </c:pt>
                <c:pt idx="174">
                  <c:v>1398436</c:v>
                </c:pt>
                <c:pt idx="175">
                  <c:v>1398366</c:v>
                </c:pt>
                <c:pt idx="176">
                  <c:v>1398217</c:v>
                </c:pt>
                <c:pt idx="177">
                  <c:v>1398098</c:v>
                </c:pt>
                <c:pt idx="178">
                  <c:v>1398026</c:v>
                </c:pt>
                <c:pt idx="179">
                  <c:v>1397283</c:v>
                </c:pt>
                <c:pt idx="180">
                  <c:v>1396444</c:v>
                </c:pt>
                <c:pt idx="181">
                  <c:v>1400689</c:v>
                </c:pt>
                <c:pt idx="182">
                  <c:v>1413542</c:v>
                </c:pt>
                <c:pt idx="183">
                  <c:v>1413060</c:v>
                </c:pt>
                <c:pt idx="184">
                  <c:v>1402851</c:v>
                </c:pt>
                <c:pt idx="185">
                  <c:v>1385200</c:v>
                </c:pt>
                <c:pt idx="186">
                  <c:v>1381644</c:v>
                </c:pt>
                <c:pt idx="187">
                  <c:v>1377635</c:v>
                </c:pt>
                <c:pt idx="188">
                  <c:v>1374280</c:v>
                </c:pt>
                <c:pt idx="189">
                  <c:v>1378263</c:v>
                </c:pt>
                <c:pt idx="190">
                  <c:v>1347517</c:v>
                </c:pt>
                <c:pt idx="191">
                  <c:v>1302539</c:v>
                </c:pt>
                <c:pt idx="192">
                  <c:v>1352014</c:v>
                </c:pt>
                <c:pt idx="193">
                  <c:v>1363389</c:v>
                </c:pt>
                <c:pt idx="194">
                  <c:v>1362323</c:v>
                </c:pt>
                <c:pt idx="195">
                  <c:v>1361222</c:v>
                </c:pt>
                <c:pt idx="196">
                  <c:v>1360408</c:v>
                </c:pt>
                <c:pt idx="197">
                  <c:v>1359897</c:v>
                </c:pt>
                <c:pt idx="198">
                  <c:v>1359836</c:v>
                </c:pt>
                <c:pt idx="199">
                  <c:v>1359718</c:v>
                </c:pt>
                <c:pt idx="200">
                  <c:v>1359689</c:v>
                </c:pt>
                <c:pt idx="201">
                  <c:v>1359413</c:v>
                </c:pt>
                <c:pt idx="202">
                  <c:v>1360006</c:v>
                </c:pt>
                <c:pt idx="203">
                  <c:v>1366752</c:v>
                </c:pt>
                <c:pt idx="204">
                  <c:v>1380968</c:v>
                </c:pt>
                <c:pt idx="205">
                  <c:v>1356281</c:v>
                </c:pt>
                <c:pt idx="206">
                  <c:v>1354856</c:v>
                </c:pt>
                <c:pt idx="207">
                  <c:v>1356097</c:v>
                </c:pt>
                <c:pt idx="208">
                  <c:v>1357235</c:v>
                </c:pt>
                <c:pt idx="209">
                  <c:v>1358952</c:v>
                </c:pt>
                <c:pt idx="210">
                  <c:v>1360652</c:v>
                </c:pt>
                <c:pt idx="211">
                  <c:v>1362307</c:v>
                </c:pt>
                <c:pt idx="212">
                  <c:v>1361251</c:v>
                </c:pt>
                <c:pt idx="213">
                  <c:v>1364683</c:v>
                </c:pt>
                <c:pt idx="214">
                  <c:v>1360521</c:v>
                </c:pt>
                <c:pt idx="215">
                  <c:v>1373718</c:v>
                </c:pt>
                <c:pt idx="216">
                  <c:v>1379864</c:v>
                </c:pt>
                <c:pt idx="217">
                  <c:v>1379683</c:v>
                </c:pt>
                <c:pt idx="218">
                  <c:v>1379131</c:v>
                </c:pt>
                <c:pt idx="219">
                  <c:v>1379017</c:v>
                </c:pt>
                <c:pt idx="220">
                  <c:v>1377522</c:v>
                </c:pt>
                <c:pt idx="221">
                  <c:v>1374278</c:v>
                </c:pt>
                <c:pt idx="222">
                  <c:v>1373668</c:v>
                </c:pt>
                <c:pt idx="223">
                  <c:v>1373446</c:v>
                </c:pt>
                <c:pt idx="224">
                  <c:v>1373150</c:v>
                </c:pt>
                <c:pt idx="225">
                  <c:v>1373014</c:v>
                </c:pt>
                <c:pt idx="226">
                  <c:v>1373061</c:v>
                </c:pt>
                <c:pt idx="227">
                  <c:v>1373939</c:v>
                </c:pt>
                <c:pt idx="228">
                  <c:v>1376329</c:v>
                </c:pt>
                <c:pt idx="229">
                  <c:v>1378303</c:v>
                </c:pt>
                <c:pt idx="230">
                  <c:v>1379936</c:v>
                </c:pt>
                <c:pt idx="231">
                  <c:v>1387091</c:v>
                </c:pt>
                <c:pt idx="232">
                  <c:v>1408326</c:v>
                </c:pt>
                <c:pt idx="233">
                  <c:v>1411074</c:v>
                </c:pt>
                <c:pt idx="234">
                  <c:v>1415334</c:v>
                </c:pt>
                <c:pt idx="235">
                  <c:v>1418442</c:v>
                </c:pt>
                <c:pt idx="236">
                  <c:v>1419862</c:v>
                </c:pt>
                <c:pt idx="237">
                  <c:v>1403707</c:v>
                </c:pt>
                <c:pt idx="238">
                  <c:v>1407165</c:v>
                </c:pt>
                <c:pt idx="239">
                  <c:v>1401998</c:v>
                </c:pt>
                <c:pt idx="240">
                  <c:v>1403330</c:v>
                </c:pt>
                <c:pt idx="241">
                  <c:v>1084438</c:v>
                </c:pt>
                <c:pt idx="242">
                  <c:v>1086383</c:v>
                </c:pt>
                <c:pt idx="243">
                  <c:v>1086336</c:v>
                </c:pt>
                <c:pt idx="244">
                  <c:v>1086300</c:v>
                </c:pt>
                <c:pt idx="245">
                  <c:v>1085426</c:v>
                </c:pt>
                <c:pt idx="246">
                  <c:v>1083895</c:v>
                </c:pt>
                <c:pt idx="247">
                  <c:v>1081326</c:v>
                </c:pt>
                <c:pt idx="248">
                  <c:v>1078421</c:v>
                </c:pt>
                <c:pt idx="249">
                  <c:v>1076760</c:v>
                </c:pt>
                <c:pt idx="250">
                  <c:v>1077524</c:v>
                </c:pt>
                <c:pt idx="251">
                  <c:v>1083158</c:v>
                </c:pt>
                <c:pt idx="252">
                  <c:v>1096916</c:v>
                </c:pt>
                <c:pt idx="253">
                  <c:v>1106642</c:v>
                </c:pt>
                <c:pt idx="254">
                  <c:v>1111378</c:v>
                </c:pt>
                <c:pt idx="255">
                  <c:v>1117275</c:v>
                </c:pt>
                <c:pt idx="256">
                  <c:v>1128073</c:v>
                </c:pt>
                <c:pt idx="257">
                  <c:v>1164107</c:v>
                </c:pt>
                <c:pt idx="258">
                  <c:v>1227893</c:v>
                </c:pt>
                <c:pt idx="259">
                  <c:v>1327573</c:v>
                </c:pt>
                <c:pt idx="260">
                  <c:v>1320040</c:v>
                </c:pt>
                <c:pt idx="261">
                  <c:v>1185258</c:v>
                </c:pt>
                <c:pt idx="262">
                  <c:v>1069803</c:v>
                </c:pt>
                <c:pt idx="263">
                  <c:v>1032772</c:v>
                </c:pt>
                <c:pt idx="264">
                  <c:v>1027547</c:v>
                </c:pt>
                <c:pt idx="265">
                  <c:v>1026757</c:v>
                </c:pt>
                <c:pt idx="266">
                  <c:v>1026069</c:v>
                </c:pt>
                <c:pt idx="267">
                  <c:v>1025756</c:v>
                </c:pt>
                <c:pt idx="268">
                  <c:v>1025595</c:v>
                </c:pt>
                <c:pt idx="269">
                  <c:v>1025625</c:v>
                </c:pt>
                <c:pt idx="270">
                  <c:v>1025782</c:v>
                </c:pt>
                <c:pt idx="271">
                  <c:v>1025845</c:v>
                </c:pt>
                <c:pt idx="272">
                  <c:v>1025930</c:v>
                </c:pt>
                <c:pt idx="273">
                  <c:v>1026627</c:v>
                </c:pt>
                <c:pt idx="274">
                  <c:v>1027172</c:v>
                </c:pt>
                <c:pt idx="275">
                  <c:v>1027802</c:v>
                </c:pt>
                <c:pt idx="276">
                  <c:v>1028769</c:v>
                </c:pt>
                <c:pt idx="277">
                  <c:v>1030063</c:v>
                </c:pt>
                <c:pt idx="278">
                  <c:v>1031902</c:v>
                </c:pt>
                <c:pt idx="279">
                  <c:v>1036665</c:v>
                </c:pt>
                <c:pt idx="280">
                  <c:v>1040283</c:v>
                </c:pt>
                <c:pt idx="281">
                  <c:v>1042497</c:v>
                </c:pt>
                <c:pt idx="282">
                  <c:v>1046616</c:v>
                </c:pt>
                <c:pt idx="283">
                  <c:v>1052559</c:v>
                </c:pt>
                <c:pt idx="284">
                  <c:v>1054700</c:v>
                </c:pt>
                <c:pt idx="285">
                  <c:v>1057484</c:v>
                </c:pt>
                <c:pt idx="286">
                  <c:v>1062374</c:v>
                </c:pt>
                <c:pt idx="287">
                  <c:v>1068168</c:v>
                </c:pt>
                <c:pt idx="288">
                  <c:v>1068169</c:v>
                </c:pt>
                <c:pt idx="289">
                  <c:v>1067973</c:v>
                </c:pt>
                <c:pt idx="290">
                  <c:v>1068526</c:v>
                </c:pt>
                <c:pt idx="291">
                  <c:v>1068188</c:v>
                </c:pt>
                <c:pt idx="292">
                  <c:v>1067931</c:v>
                </c:pt>
                <c:pt idx="293">
                  <c:v>1068081</c:v>
                </c:pt>
                <c:pt idx="294">
                  <c:v>1068051</c:v>
                </c:pt>
                <c:pt idx="295">
                  <c:v>1067961</c:v>
                </c:pt>
                <c:pt idx="296">
                  <c:v>1068013</c:v>
                </c:pt>
                <c:pt idx="297">
                  <c:v>1067810</c:v>
                </c:pt>
                <c:pt idx="298">
                  <c:v>1067791</c:v>
                </c:pt>
                <c:pt idx="299">
                  <c:v>1067652</c:v>
                </c:pt>
                <c:pt idx="300">
                  <c:v>1067513</c:v>
                </c:pt>
                <c:pt idx="301">
                  <c:v>1066913</c:v>
                </c:pt>
                <c:pt idx="302">
                  <c:v>1065625</c:v>
                </c:pt>
                <c:pt idx="303">
                  <c:v>1065036</c:v>
                </c:pt>
                <c:pt idx="304">
                  <c:v>1065914</c:v>
                </c:pt>
                <c:pt idx="305">
                  <c:v>1066298</c:v>
                </c:pt>
                <c:pt idx="306">
                  <c:v>1066167</c:v>
                </c:pt>
                <c:pt idx="307">
                  <c:v>1066558</c:v>
                </c:pt>
                <c:pt idx="308">
                  <c:v>1069047</c:v>
                </c:pt>
                <c:pt idx="309">
                  <c:v>1074651</c:v>
                </c:pt>
                <c:pt idx="310">
                  <c:v>1076144</c:v>
                </c:pt>
                <c:pt idx="311">
                  <c:v>1075596</c:v>
                </c:pt>
                <c:pt idx="312">
                  <c:v>1074389</c:v>
                </c:pt>
                <c:pt idx="313">
                  <c:v>1073393</c:v>
                </c:pt>
                <c:pt idx="314">
                  <c:v>1072341</c:v>
                </c:pt>
                <c:pt idx="315">
                  <c:v>1071168</c:v>
                </c:pt>
                <c:pt idx="316">
                  <c:v>1070184</c:v>
                </c:pt>
                <c:pt idx="317">
                  <c:v>1068786</c:v>
                </c:pt>
                <c:pt idx="318">
                  <c:v>1067536</c:v>
                </c:pt>
                <c:pt idx="319">
                  <c:v>1066668</c:v>
                </c:pt>
                <c:pt idx="320">
                  <c:v>1066237</c:v>
                </c:pt>
                <c:pt idx="321">
                  <c:v>1065775</c:v>
                </c:pt>
                <c:pt idx="322">
                  <c:v>1064652</c:v>
                </c:pt>
                <c:pt idx="323">
                  <c:v>1056485</c:v>
                </c:pt>
                <c:pt idx="324">
                  <c:v>1044059</c:v>
                </c:pt>
                <c:pt idx="325">
                  <c:v>1023757</c:v>
                </c:pt>
                <c:pt idx="326">
                  <c:v>1017950</c:v>
                </c:pt>
                <c:pt idx="327">
                  <c:v>1015180</c:v>
                </c:pt>
                <c:pt idx="328">
                  <c:v>1011622</c:v>
                </c:pt>
                <c:pt idx="329">
                  <c:v>1049947</c:v>
                </c:pt>
                <c:pt idx="330">
                  <c:v>1044766</c:v>
                </c:pt>
                <c:pt idx="331">
                  <c:v>1041813</c:v>
                </c:pt>
                <c:pt idx="332">
                  <c:v>1037062</c:v>
                </c:pt>
                <c:pt idx="333">
                  <c:v>1028089</c:v>
                </c:pt>
                <c:pt idx="334">
                  <c:v>1026430</c:v>
                </c:pt>
                <c:pt idx="335">
                  <c:v>1025833</c:v>
                </c:pt>
                <c:pt idx="336">
                  <c:v>1025203</c:v>
                </c:pt>
                <c:pt idx="337">
                  <c:v>1024072</c:v>
                </c:pt>
                <c:pt idx="338">
                  <c:v>1021224</c:v>
                </c:pt>
                <c:pt idx="339">
                  <c:v>1020865</c:v>
                </c:pt>
                <c:pt idx="340">
                  <c:v>1020692</c:v>
                </c:pt>
                <c:pt idx="341">
                  <c:v>1020914</c:v>
                </c:pt>
                <c:pt idx="342">
                  <c:v>1021595</c:v>
                </c:pt>
                <c:pt idx="343">
                  <c:v>1023073</c:v>
                </c:pt>
                <c:pt idx="344">
                  <c:v>1026982</c:v>
                </c:pt>
                <c:pt idx="345">
                  <c:v>1031702</c:v>
                </c:pt>
                <c:pt idx="346">
                  <c:v>1034068</c:v>
                </c:pt>
                <c:pt idx="347">
                  <c:v>1038954</c:v>
                </c:pt>
                <c:pt idx="348">
                  <c:v>1052640</c:v>
                </c:pt>
                <c:pt idx="349">
                  <c:v>1183662</c:v>
                </c:pt>
                <c:pt idx="350">
                  <c:v>1246397</c:v>
                </c:pt>
                <c:pt idx="351">
                  <c:v>1245553</c:v>
                </c:pt>
                <c:pt idx="352">
                  <c:v>1242792</c:v>
                </c:pt>
                <c:pt idx="353">
                  <c:v>1237061</c:v>
                </c:pt>
                <c:pt idx="354">
                  <c:v>1231891</c:v>
                </c:pt>
                <c:pt idx="355">
                  <c:v>1222627</c:v>
                </c:pt>
                <c:pt idx="356">
                  <c:v>1214091</c:v>
                </c:pt>
                <c:pt idx="357">
                  <c:v>1235361</c:v>
                </c:pt>
                <c:pt idx="358">
                  <c:v>1159878</c:v>
                </c:pt>
                <c:pt idx="359">
                  <c:v>1127331</c:v>
                </c:pt>
                <c:pt idx="360">
                  <c:v>1126420</c:v>
                </c:pt>
                <c:pt idx="361">
                  <c:v>1126054</c:v>
                </c:pt>
                <c:pt idx="362">
                  <c:v>1126118</c:v>
                </c:pt>
                <c:pt idx="363">
                  <c:v>1124859</c:v>
                </c:pt>
                <c:pt idx="364">
                  <c:v>1123418</c:v>
                </c:pt>
                <c:pt idx="365">
                  <c:v>1123032</c:v>
                </c:pt>
                <c:pt idx="366">
                  <c:v>1123221</c:v>
                </c:pt>
                <c:pt idx="367">
                  <c:v>1123765</c:v>
                </c:pt>
                <c:pt idx="368">
                  <c:v>1124048</c:v>
                </c:pt>
                <c:pt idx="369">
                  <c:v>1123684</c:v>
                </c:pt>
                <c:pt idx="370">
                  <c:v>1122831</c:v>
                </c:pt>
                <c:pt idx="371">
                  <c:v>1123033</c:v>
                </c:pt>
                <c:pt idx="372">
                  <c:v>1122418</c:v>
                </c:pt>
                <c:pt idx="373">
                  <c:v>1122112</c:v>
                </c:pt>
                <c:pt idx="374">
                  <c:v>1121695</c:v>
                </c:pt>
                <c:pt idx="375">
                  <c:v>1121400</c:v>
                </c:pt>
                <c:pt idx="376">
                  <c:v>1121501</c:v>
                </c:pt>
                <c:pt idx="377">
                  <c:v>1122829</c:v>
                </c:pt>
                <c:pt idx="378">
                  <c:v>1124551</c:v>
                </c:pt>
                <c:pt idx="379">
                  <c:v>1112473</c:v>
                </c:pt>
                <c:pt idx="380">
                  <c:v>1124849</c:v>
                </c:pt>
                <c:pt idx="381">
                  <c:v>1128866</c:v>
                </c:pt>
                <c:pt idx="382">
                  <c:v>1131757</c:v>
                </c:pt>
                <c:pt idx="383">
                  <c:v>1136465</c:v>
                </c:pt>
                <c:pt idx="384">
                  <c:v>1145263</c:v>
                </c:pt>
                <c:pt idx="385">
                  <c:v>1153376</c:v>
                </c:pt>
                <c:pt idx="386">
                  <c:v>1141669</c:v>
                </c:pt>
                <c:pt idx="387">
                  <c:v>1143233</c:v>
                </c:pt>
                <c:pt idx="388">
                  <c:v>1144997</c:v>
                </c:pt>
                <c:pt idx="389">
                  <c:v>1146044</c:v>
                </c:pt>
                <c:pt idx="390">
                  <c:v>1146611</c:v>
                </c:pt>
                <c:pt idx="391">
                  <c:v>1146900</c:v>
                </c:pt>
                <c:pt idx="392">
                  <c:v>1147332</c:v>
                </c:pt>
                <c:pt idx="393">
                  <c:v>1147199</c:v>
                </c:pt>
                <c:pt idx="394">
                  <c:v>1147565</c:v>
                </c:pt>
                <c:pt idx="395">
                  <c:v>1149062</c:v>
                </c:pt>
                <c:pt idx="396">
                  <c:v>1149981</c:v>
                </c:pt>
                <c:pt idx="397">
                  <c:v>1149819</c:v>
                </c:pt>
                <c:pt idx="398">
                  <c:v>1152961</c:v>
                </c:pt>
                <c:pt idx="399">
                  <c:v>1155183</c:v>
                </c:pt>
                <c:pt idx="400">
                  <c:v>1138552</c:v>
                </c:pt>
                <c:pt idx="401">
                  <c:v>1122404</c:v>
                </c:pt>
                <c:pt idx="402">
                  <c:v>1104479</c:v>
                </c:pt>
                <c:pt idx="403">
                  <c:v>1152977</c:v>
                </c:pt>
                <c:pt idx="404">
                  <c:v>1293079</c:v>
                </c:pt>
                <c:pt idx="405">
                  <c:v>1274838</c:v>
                </c:pt>
                <c:pt idx="406">
                  <c:v>1275880</c:v>
                </c:pt>
                <c:pt idx="407">
                  <c:v>1275183</c:v>
                </c:pt>
                <c:pt idx="408">
                  <c:v>1275059</c:v>
                </c:pt>
                <c:pt idx="409">
                  <c:v>1274828</c:v>
                </c:pt>
                <c:pt idx="410">
                  <c:v>1273720</c:v>
                </c:pt>
                <c:pt idx="411">
                  <c:v>1272749</c:v>
                </c:pt>
                <c:pt idx="412">
                  <c:v>1271104</c:v>
                </c:pt>
                <c:pt idx="413">
                  <c:v>1268958</c:v>
                </c:pt>
                <c:pt idx="414">
                  <c:v>1273239</c:v>
                </c:pt>
                <c:pt idx="415">
                  <c:v>1273853</c:v>
                </c:pt>
                <c:pt idx="416">
                  <c:v>1278443</c:v>
                </c:pt>
                <c:pt idx="417">
                  <c:v>1278388</c:v>
                </c:pt>
                <c:pt idx="418">
                  <c:v>1281487</c:v>
                </c:pt>
                <c:pt idx="419">
                  <c:v>1276407</c:v>
                </c:pt>
                <c:pt idx="420">
                  <c:v>1279295</c:v>
                </c:pt>
                <c:pt idx="421">
                  <c:v>1287863</c:v>
                </c:pt>
                <c:pt idx="422">
                  <c:v>1289291</c:v>
                </c:pt>
                <c:pt idx="423">
                  <c:v>1290825</c:v>
                </c:pt>
                <c:pt idx="424">
                  <c:v>1283833</c:v>
                </c:pt>
                <c:pt idx="425">
                  <c:v>1273271</c:v>
                </c:pt>
                <c:pt idx="426">
                  <c:v>1279101</c:v>
                </c:pt>
                <c:pt idx="427">
                  <c:v>1288665</c:v>
                </c:pt>
                <c:pt idx="428">
                  <c:v>1302095</c:v>
                </c:pt>
                <c:pt idx="429">
                  <c:v>1283048</c:v>
                </c:pt>
                <c:pt idx="430">
                  <c:v>1130232</c:v>
                </c:pt>
                <c:pt idx="431">
                  <c:v>1130245</c:v>
                </c:pt>
                <c:pt idx="432">
                  <c:v>1130206</c:v>
                </c:pt>
                <c:pt idx="433">
                  <c:v>1130358</c:v>
                </c:pt>
                <c:pt idx="434">
                  <c:v>1131582</c:v>
                </c:pt>
                <c:pt idx="435">
                  <c:v>1133921</c:v>
                </c:pt>
                <c:pt idx="436">
                  <c:v>1204763</c:v>
                </c:pt>
                <c:pt idx="437">
                  <c:v>1251413</c:v>
                </c:pt>
                <c:pt idx="438">
                  <c:v>1246176</c:v>
                </c:pt>
                <c:pt idx="439">
                  <c:v>1238443</c:v>
                </c:pt>
                <c:pt idx="440">
                  <c:v>1259133</c:v>
                </c:pt>
                <c:pt idx="441">
                  <c:v>1281210</c:v>
                </c:pt>
                <c:pt idx="442">
                  <c:v>1113868</c:v>
                </c:pt>
                <c:pt idx="443">
                  <c:v>1060090</c:v>
                </c:pt>
                <c:pt idx="444">
                  <c:v>1029607</c:v>
                </c:pt>
                <c:pt idx="445">
                  <c:v>977464</c:v>
                </c:pt>
                <c:pt idx="446">
                  <c:v>863707</c:v>
                </c:pt>
                <c:pt idx="447">
                  <c:v>761427</c:v>
                </c:pt>
                <c:pt idx="448">
                  <c:v>1204269</c:v>
                </c:pt>
                <c:pt idx="449">
                  <c:v>1218484</c:v>
                </c:pt>
                <c:pt idx="450">
                  <c:v>1233428</c:v>
                </c:pt>
                <c:pt idx="451">
                  <c:v>1233801</c:v>
                </c:pt>
                <c:pt idx="452">
                  <c:v>1235246</c:v>
                </c:pt>
                <c:pt idx="453">
                  <c:v>1279853</c:v>
                </c:pt>
                <c:pt idx="454">
                  <c:v>1300206</c:v>
                </c:pt>
                <c:pt idx="455">
                  <c:v>1305300</c:v>
                </c:pt>
                <c:pt idx="456">
                  <c:v>1306733</c:v>
                </c:pt>
                <c:pt idx="457">
                  <c:v>1305149</c:v>
                </c:pt>
                <c:pt idx="458">
                  <c:v>1301886</c:v>
                </c:pt>
                <c:pt idx="459">
                  <c:v>1296286</c:v>
                </c:pt>
                <c:pt idx="460">
                  <c:v>1289663</c:v>
                </c:pt>
                <c:pt idx="461">
                  <c:v>1287329</c:v>
                </c:pt>
                <c:pt idx="462">
                  <c:v>1285096</c:v>
                </c:pt>
                <c:pt idx="463">
                  <c:v>1282941</c:v>
                </c:pt>
                <c:pt idx="464">
                  <c:v>1279949</c:v>
                </c:pt>
                <c:pt idx="465">
                  <c:v>1276908</c:v>
                </c:pt>
                <c:pt idx="466">
                  <c:v>1273579</c:v>
                </c:pt>
                <c:pt idx="467">
                  <c:v>1266793</c:v>
                </c:pt>
                <c:pt idx="468">
                  <c:v>1257622</c:v>
                </c:pt>
                <c:pt idx="469">
                  <c:v>1248838</c:v>
                </c:pt>
                <c:pt idx="470">
                  <c:v>1241296</c:v>
                </c:pt>
                <c:pt idx="471">
                  <c:v>1236791</c:v>
                </c:pt>
                <c:pt idx="472">
                  <c:v>1231513</c:v>
                </c:pt>
                <c:pt idx="473">
                  <c:v>1224062</c:v>
                </c:pt>
                <c:pt idx="474">
                  <c:v>1222043</c:v>
                </c:pt>
                <c:pt idx="475">
                  <c:v>1221628</c:v>
                </c:pt>
                <c:pt idx="476">
                  <c:v>1221252</c:v>
                </c:pt>
                <c:pt idx="477">
                  <c:v>1222326</c:v>
                </c:pt>
                <c:pt idx="478">
                  <c:v>1223252</c:v>
                </c:pt>
                <c:pt idx="479" formatCode="General">
                  <c:v>1223970</c:v>
                </c:pt>
                <c:pt idx="480" formatCode="General">
                  <c:v>1223841</c:v>
                </c:pt>
                <c:pt idx="481" formatCode="General">
                  <c:v>1223473</c:v>
                </c:pt>
                <c:pt idx="482" formatCode="General">
                  <c:v>1223802</c:v>
                </c:pt>
                <c:pt idx="483" formatCode="General">
                  <c:v>1224035</c:v>
                </c:pt>
                <c:pt idx="484" formatCode="General">
                  <c:v>1224219</c:v>
                </c:pt>
                <c:pt idx="485" formatCode="General">
                  <c:v>1224471</c:v>
                </c:pt>
                <c:pt idx="486" formatCode="General">
                  <c:v>1225217</c:v>
                </c:pt>
                <c:pt idx="487" formatCode="General">
                  <c:v>1222762</c:v>
                </c:pt>
                <c:pt idx="488" formatCode="General">
                  <c:v>1223031</c:v>
                </c:pt>
                <c:pt idx="489" formatCode="General">
                  <c:v>1224016</c:v>
                </c:pt>
                <c:pt idx="490" formatCode="General">
                  <c:v>1219908</c:v>
                </c:pt>
                <c:pt idx="491" formatCode="General">
                  <c:v>1219038</c:v>
                </c:pt>
                <c:pt idx="492" formatCode="General">
                  <c:v>1201844</c:v>
                </c:pt>
                <c:pt idx="493" formatCode="General">
                  <c:v>1166259</c:v>
                </c:pt>
                <c:pt idx="494" formatCode="General">
                  <c:v>1112929</c:v>
                </c:pt>
                <c:pt idx="495" formatCode="General">
                  <c:v>1112497</c:v>
                </c:pt>
                <c:pt idx="496" formatCode="General">
                  <c:v>1111866</c:v>
                </c:pt>
                <c:pt idx="497" formatCode="General">
                  <c:v>1111170</c:v>
                </c:pt>
                <c:pt idx="498" formatCode="General">
                  <c:v>1111832</c:v>
                </c:pt>
                <c:pt idx="499" formatCode="General">
                  <c:v>1115124</c:v>
                </c:pt>
                <c:pt idx="500" formatCode="General">
                  <c:v>1108847</c:v>
                </c:pt>
                <c:pt idx="501" formatCode="General">
                  <c:v>1110179</c:v>
                </c:pt>
                <c:pt idx="502" formatCode="General">
                  <c:v>1118820</c:v>
                </c:pt>
                <c:pt idx="503" formatCode="General">
                  <c:v>1119501</c:v>
                </c:pt>
                <c:pt idx="504" formatCode="General">
                  <c:v>1119647</c:v>
                </c:pt>
                <c:pt idx="505" formatCode="General">
                  <c:v>1119646</c:v>
                </c:pt>
                <c:pt idx="506" formatCode="General">
                  <c:v>1119675</c:v>
                </c:pt>
                <c:pt idx="507" formatCode="General">
                  <c:v>1119263</c:v>
                </c:pt>
                <c:pt idx="508" formatCode="General">
                  <c:v>1118266</c:v>
                </c:pt>
                <c:pt idx="509" formatCode="General">
                  <c:v>1116349</c:v>
                </c:pt>
                <c:pt idx="510" formatCode="General">
                  <c:v>1116703</c:v>
                </c:pt>
                <c:pt idx="511" formatCode="General">
                  <c:v>1116500</c:v>
                </c:pt>
                <c:pt idx="512" formatCode="General">
                  <c:v>1116451</c:v>
                </c:pt>
                <c:pt idx="513" formatCode="General">
                  <c:v>1116543</c:v>
                </c:pt>
                <c:pt idx="514" formatCode="General">
                  <c:v>1117366</c:v>
                </c:pt>
                <c:pt idx="515" formatCode="General">
                  <c:v>1117565</c:v>
                </c:pt>
                <c:pt idx="516" formatCode="General">
                  <c:v>1116480</c:v>
                </c:pt>
                <c:pt idx="517" formatCode="General">
                  <c:v>1109615</c:v>
                </c:pt>
                <c:pt idx="518" formatCode="General">
                  <c:v>1106295</c:v>
                </c:pt>
                <c:pt idx="519" formatCode="General">
                  <c:v>1100903</c:v>
                </c:pt>
                <c:pt idx="520" formatCode="General">
                  <c:v>1090387</c:v>
                </c:pt>
                <c:pt idx="521" formatCode="General">
                  <c:v>1079044</c:v>
                </c:pt>
                <c:pt idx="522" formatCode="General">
                  <c:v>1066714</c:v>
                </c:pt>
                <c:pt idx="523" formatCode="General">
                  <c:v>1034618</c:v>
                </c:pt>
                <c:pt idx="524" formatCode="General">
                  <c:v>1097725</c:v>
                </c:pt>
                <c:pt idx="525" formatCode="General">
                  <c:v>1132999</c:v>
                </c:pt>
                <c:pt idx="526" formatCode="General">
                  <c:v>1179000</c:v>
                </c:pt>
                <c:pt idx="527" formatCode="0">
                  <c:v>1184001</c:v>
                </c:pt>
                <c:pt idx="528" formatCode="0">
                  <c:v>1181687</c:v>
                </c:pt>
                <c:pt idx="529" formatCode="0">
                  <c:v>1177485</c:v>
                </c:pt>
                <c:pt idx="530" formatCode="0">
                  <c:v>1177595</c:v>
                </c:pt>
                <c:pt idx="531" formatCode="0">
                  <c:v>1180221</c:v>
                </c:pt>
                <c:pt idx="532" formatCode="0">
                  <c:v>1182896</c:v>
                </c:pt>
                <c:pt idx="533" formatCode="0">
                  <c:v>1184384</c:v>
                </c:pt>
                <c:pt idx="534" formatCode="0">
                  <c:v>1178922</c:v>
                </c:pt>
                <c:pt idx="535" formatCode="0">
                  <c:v>1172889</c:v>
                </c:pt>
                <c:pt idx="536" formatCode="0">
                  <c:v>1168250</c:v>
                </c:pt>
                <c:pt idx="537" formatCode="0">
                  <c:v>1169584</c:v>
                </c:pt>
                <c:pt idx="538" formatCode="0">
                  <c:v>1171824</c:v>
                </c:pt>
                <c:pt idx="539" formatCode="0">
                  <c:v>1174878</c:v>
                </c:pt>
                <c:pt idx="540" formatCode="0">
                  <c:v>1178632</c:v>
                </c:pt>
                <c:pt idx="541" formatCode="0">
                  <c:v>1182510</c:v>
                </c:pt>
                <c:pt idx="542" formatCode="0">
                  <c:v>1182495</c:v>
                </c:pt>
                <c:pt idx="543" formatCode="0">
                  <c:v>1173303</c:v>
                </c:pt>
                <c:pt idx="544" formatCode="0">
                  <c:v>1176176</c:v>
                </c:pt>
                <c:pt idx="545" formatCode="0">
                  <c:v>1175712</c:v>
                </c:pt>
                <c:pt idx="546" formatCode="0">
                  <c:v>1182433</c:v>
                </c:pt>
                <c:pt idx="547" formatCode="0">
                  <c:v>1195728</c:v>
                </c:pt>
                <c:pt idx="548" formatCode="0">
                  <c:v>1220891</c:v>
                </c:pt>
                <c:pt idx="549" formatCode="0">
                  <c:v>1237328</c:v>
                </c:pt>
                <c:pt idx="550" formatCode="0">
                  <c:v>1258132</c:v>
                </c:pt>
                <c:pt idx="551" formatCode="0">
                  <c:v>1586538</c:v>
                </c:pt>
                <c:pt idx="552" formatCode="0">
                  <c:v>1606670</c:v>
                </c:pt>
                <c:pt idx="553" formatCode="0">
                  <c:v>1603984</c:v>
                </c:pt>
                <c:pt idx="554" formatCode="0">
                  <c:v>1619335</c:v>
                </c:pt>
                <c:pt idx="555" formatCode="0">
                  <c:v>1637829</c:v>
                </c:pt>
                <c:pt idx="556" formatCode="0">
                  <c:v>1646641</c:v>
                </c:pt>
                <c:pt idx="557" formatCode="0">
                  <c:v>1646152</c:v>
                </c:pt>
                <c:pt idx="558" formatCode="0">
                  <c:v>1654436</c:v>
                </c:pt>
                <c:pt idx="559" formatCode="0">
                  <c:v>1656028</c:v>
                </c:pt>
                <c:pt idx="560" formatCode="0">
                  <c:v>1665687</c:v>
                </c:pt>
                <c:pt idx="561" formatCode="0">
                  <c:v>1666477</c:v>
                </c:pt>
                <c:pt idx="562" formatCode="0">
                  <c:v>1666010</c:v>
                </c:pt>
                <c:pt idx="563" formatCode="0">
                  <c:v>1647054</c:v>
                </c:pt>
                <c:pt idx="564" formatCode="0">
                  <c:v>1616862</c:v>
                </c:pt>
                <c:pt idx="565" formatCode="0">
                  <c:v>1540791</c:v>
                </c:pt>
                <c:pt idx="566" formatCode="0">
                  <c:v>1566739</c:v>
                </c:pt>
                <c:pt idx="567" formatCode="0">
                  <c:v>1609287</c:v>
                </c:pt>
                <c:pt idx="568" formatCode="0">
                  <c:v>1578551</c:v>
                </c:pt>
                <c:pt idx="569" formatCode="0">
                  <c:v>1566764</c:v>
                </c:pt>
                <c:pt idx="570" formatCode="0">
                  <c:v>1548708</c:v>
                </c:pt>
                <c:pt idx="571" formatCode="0">
                  <c:v>1529418</c:v>
                </c:pt>
                <c:pt idx="572" formatCode="0">
                  <c:v>1536303</c:v>
                </c:pt>
                <c:pt idx="573" formatCode="0">
                  <c:v>1521377</c:v>
                </c:pt>
                <c:pt idx="574" formatCode="0">
                  <c:v>1544654</c:v>
                </c:pt>
                <c:pt idx="575" formatCode="0">
                  <c:v>1548142</c:v>
                </c:pt>
                <c:pt idx="576" formatCode="0">
                  <c:v>1552527</c:v>
                </c:pt>
                <c:pt idx="577" formatCode="0">
                  <c:v>1555741</c:v>
                </c:pt>
                <c:pt idx="578" formatCode="0">
                  <c:v>1549599</c:v>
                </c:pt>
                <c:pt idx="579" formatCode="0">
                  <c:v>1553087</c:v>
                </c:pt>
                <c:pt idx="580" formatCode="0">
                  <c:v>1557466</c:v>
                </c:pt>
                <c:pt idx="581" formatCode="0">
                  <c:v>1561336</c:v>
                </c:pt>
                <c:pt idx="582" formatCode="0">
                  <c:v>1566550</c:v>
                </c:pt>
                <c:pt idx="583" formatCode="0">
                  <c:v>1571370</c:v>
                </c:pt>
                <c:pt idx="584" formatCode="0">
                  <c:v>1571387</c:v>
                </c:pt>
                <c:pt idx="585" formatCode="0">
                  <c:v>1577843</c:v>
                </c:pt>
                <c:pt idx="586" formatCode="0">
                  <c:v>1603570</c:v>
                </c:pt>
                <c:pt idx="587" formatCode="0">
                  <c:v>1640997</c:v>
                </c:pt>
                <c:pt idx="588" formatCode="0">
                  <c:v>1664158</c:v>
                </c:pt>
                <c:pt idx="589" formatCode="0">
                  <c:v>1668292</c:v>
                </c:pt>
                <c:pt idx="590" formatCode="0">
                  <c:v>1674596</c:v>
                </c:pt>
                <c:pt idx="591" formatCode="0">
                  <c:v>1648473</c:v>
                </c:pt>
                <c:pt idx="592" formatCode="0">
                  <c:v>1580622</c:v>
                </c:pt>
                <c:pt idx="593" formatCode="0">
                  <c:v>1548759</c:v>
                </c:pt>
                <c:pt idx="594" formatCode="0">
                  <c:v>1528337</c:v>
                </c:pt>
                <c:pt idx="595" formatCode="0">
                  <c:v>1472792</c:v>
                </c:pt>
                <c:pt idx="596" formatCode="0">
                  <c:v>1462576</c:v>
                </c:pt>
                <c:pt idx="597" formatCode="0">
                  <c:v>1462347</c:v>
                </c:pt>
                <c:pt idx="598" formatCode="0">
                  <c:v>1463598</c:v>
                </c:pt>
                <c:pt idx="599" formatCode="0">
                  <c:v>1464513</c:v>
                </c:pt>
                <c:pt idx="600" formatCode="0">
                  <c:v>1464873</c:v>
                </c:pt>
                <c:pt idx="601" formatCode="0">
                  <c:v>1465155</c:v>
                </c:pt>
                <c:pt idx="602" formatCode="0">
                  <c:v>1465610</c:v>
                </c:pt>
                <c:pt idx="603" formatCode="0">
                  <c:v>1465575</c:v>
                </c:pt>
                <c:pt idx="604" formatCode="0">
                  <c:v>1464874</c:v>
                </c:pt>
                <c:pt idx="605" formatCode="0">
                  <c:v>1464933</c:v>
                </c:pt>
                <c:pt idx="606" formatCode="0">
                  <c:v>1465661</c:v>
                </c:pt>
                <c:pt idx="607" formatCode="0">
                  <c:v>1466284</c:v>
                </c:pt>
                <c:pt idx="608" formatCode="0">
                  <c:v>1467505</c:v>
                </c:pt>
                <c:pt idx="609" formatCode="0">
                  <c:v>1468605</c:v>
                </c:pt>
                <c:pt idx="610" formatCode="0">
                  <c:v>1469855</c:v>
                </c:pt>
                <c:pt idx="611" formatCode="0">
                  <c:v>1471501</c:v>
                </c:pt>
                <c:pt idx="612" formatCode="0">
                  <c:v>1472894</c:v>
                </c:pt>
                <c:pt idx="613" formatCode="0">
                  <c:v>1474130</c:v>
                </c:pt>
                <c:pt idx="614" formatCode="0">
                  <c:v>1476136</c:v>
                </c:pt>
                <c:pt idx="615" formatCode="0">
                  <c:v>1478004</c:v>
                </c:pt>
                <c:pt idx="616" formatCode="0">
                  <c:v>1480340</c:v>
                </c:pt>
                <c:pt idx="617" formatCode="0">
                  <c:v>1484862</c:v>
                </c:pt>
                <c:pt idx="618" formatCode="0">
                  <c:v>1487108</c:v>
                </c:pt>
                <c:pt idx="619" formatCode="0">
                  <c:v>1475922</c:v>
                </c:pt>
                <c:pt idx="620" formatCode="0">
                  <c:v>1464106</c:v>
                </c:pt>
                <c:pt idx="621" formatCode="0">
                  <c:v>1466134</c:v>
                </c:pt>
                <c:pt idx="622" formatCode="0">
                  <c:v>1469253</c:v>
                </c:pt>
                <c:pt idx="623" formatCode="0">
                  <c:v>1474871</c:v>
                </c:pt>
                <c:pt idx="624" formatCode="0">
                  <c:v>1479373</c:v>
                </c:pt>
                <c:pt idx="625" formatCode="0">
                  <c:v>1482035</c:v>
                </c:pt>
                <c:pt idx="626" formatCode="0">
                  <c:v>1482648</c:v>
                </c:pt>
                <c:pt idx="627" formatCode="0">
                  <c:v>1462592</c:v>
                </c:pt>
                <c:pt idx="628" formatCode="0">
                  <c:v>1486902</c:v>
                </c:pt>
                <c:pt idx="629" formatCode="0">
                  <c:v>1487577</c:v>
                </c:pt>
                <c:pt idx="630" formatCode="0">
                  <c:v>1492069</c:v>
                </c:pt>
                <c:pt idx="631" formatCode="0">
                  <c:v>1492723</c:v>
                </c:pt>
                <c:pt idx="632" formatCode="0">
                  <c:v>1492750</c:v>
                </c:pt>
                <c:pt idx="633" formatCode="0">
                  <c:v>1491885</c:v>
                </c:pt>
                <c:pt idx="634" formatCode="0">
                  <c:v>1490857</c:v>
                </c:pt>
                <c:pt idx="635" formatCode="0">
                  <c:v>1490331</c:v>
                </c:pt>
                <c:pt idx="636" formatCode="0">
                  <c:v>1490203</c:v>
                </c:pt>
                <c:pt idx="637" formatCode="0">
                  <c:v>1489261</c:v>
                </c:pt>
                <c:pt idx="638" formatCode="0">
                  <c:v>1487974</c:v>
                </c:pt>
                <c:pt idx="639" formatCode="0">
                  <c:v>1484766</c:v>
                </c:pt>
                <c:pt idx="640" formatCode="0">
                  <c:v>1479761</c:v>
                </c:pt>
                <c:pt idx="641" formatCode="0">
                  <c:v>1480601</c:v>
                </c:pt>
                <c:pt idx="642" formatCode="0">
                  <c:v>1480907</c:v>
                </c:pt>
                <c:pt idx="643" formatCode="0">
                  <c:v>1469410</c:v>
                </c:pt>
                <c:pt idx="644" formatCode="0">
                  <c:v>1448342</c:v>
                </c:pt>
                <c:pt idx="645" formatCode="0">
                  <c:v>1443957</c:v>
                </c:pt>
                <c:pt idx="646" formatCode="0">
                  <c:v>1443719</c:v>
                </c:pt>
                <c:pt idx="647" formatCode="0">
                  <c:v>1443539</c:v>
                </c:pt>
                <c:pt idx="648" formatCode="0">
                  <c:v>1443129</c:v>
                </c:pt>
                <c:pt idx="649" formatCode="0">
                  <c:v>1441814</c:v>
                </c:pt>
                <c:pt idx="650" formatCode="0">
                  <c:v>1440654</c:v>
                </c:pt>
                <c:pt idx="651" formatCode="0">
                  <c:v>1440257</c:v>
                </c:pt>
                <c:pt idx="652" formatCode="0">
                  <c:v>1440307</c:v>
                </c:pt>
                <c:pt idx="653" formatCode="0">
                  <c:v>1440260</c:v>
                </c:pt>
                <c:pt idx="654" formatCode="0">
                  <c:v>1439464</c:v>
                </c:pt>
                <c:pt idx="655" formatCode="0">
                  <c:v>1438841</c:v>
                </c:pt>
                <c:pt idx="656" formatCode="0">
                  <c:v>1438341</c:v>
                </c:pt>
                <c:pt idx="657" formatCode="0">
                  <c:v>1435897</c:v>
                </c:pt>
                <c:pt idx="658" formatCode="0">
                  <c:v>1434423</c:v>
                </c:pt>
                <c:pt idx="659" formatCode="0">
                  <c:v>1434890</c:v>
                </c:pt>
                <c:pt idx="660" formatCode="0">
                  <c:v>1439577</c:v>
                </c:pt>
                <c:pt idx="661" formatCode="0">
                  <c:v>1441886</c:v>
                </c:pt>
                <c:pt idx="662" formatCode="0">
                  <c:v>1443679</c:v>
                </c:pt>
                <c:pt idx="663" formatCode="0">
                  <c:v>1453027</c:v>
                </c:pt>
                <c:pt idx="664" formatCode="0">
                  <c:v>1480617</c:v>
                </c:pt>
                <c:pt idx="665" formatCode="0">
                  <c:v>1486088</c:v>
                </c:pt>
                <c:pt idx="666" formatCode="0">
                  <c:v>1489146</c:v>
                </c:pt>
                <c:pt idx="667" formatCode="0">
                  <c:v>1448174</c:v>
                </c:pt>
                <c:pt idx="668" formatCode="0">
                  <c:v>1441140</c:v>
                </c:pt>
                <c:pt idx="669" formatCode="0">
                  <c:v>1568418</c:v>
                </c:pt>
                <c:pt idx="670" formatCode="0">
                  <c:v>1568851</c:v>
                </c:pt>
                <c:pt idx="671" formatCode="0">
                  <c:v>1566190</c:v>
                </c:pt>
                <c:pt idx="672" formatCode="0">
                  <c:v>1549808</c:v>
                </c:pt>
                <c:pt idx="673" formatCode="0">
                  <c:v>1539045</c:v>
                </c:pt>
                <c:pt idx="674" formatCode="0">
                  <c:v>1538537</c:v>
                </c:pt>
                <c:pt idx="675" formatCode="0">
                  <c:v>1537520</c:v>
                </c:pt>
                <c:pt idx="676" formatCode="0">
                  <c:v>1536853</c:v>
                </c:pt>
                <c:pt idx="677" formatCode="0">
                  <c:v>1535761</c:v>
                </c:pt>
                <c:pt idx="678" formatCode="0">
                  <c:v>1533701</c:v>
                </c:pt>
                <c:pt idx="679" formatCode="0">
                  <c:v>1532843</c:v>
                </c:pt>
                <c:pt idx="680" formatCode="0">
                  <c:v>1516813</c:v>
                </c:pt>
                <c:pt idx="681" formatCode="0">
                  <c:v>1504077</c:v>
                </c:pt>
                <c:pt idx="682" formatCode="0">
                  <c:v>1501498</c:v>
                </c:pt>
                <c:pt idx="683" formatCode="0">
                  <c:v>1497300</c:v>
                </c:pt>
                <c:pt idx="684" formatCode="0">
                  <c:v>1498583</c:v>
                </c:pt>
                <c:pt idx="685" formatCode="0">
                  <c:v>1501261</c:v>
                </c:pt>
                <c:pt idx="686" formatCode="0">
                  <c:v>1503465</c:v>
                </c:pt>
                <c:pt idx="687" formatCode="0">
                  <c:v>1519307</c:v>
                </c:pt>
                <c:pt idx="688" formatCode="0">
                  <c:v>1532323</c:v>
                </c:pt>
                <c:pt idx="689" formatCode="0">
                  <c:v>1535945</c:v>
                </c:pt>
                <c:pt idx="690" formatCode="0">
                  <c:v>1538595</c:v>
                </c:pt>
                <c:pt idx="691" formatCode="0">
                  <c:v>1544719</c:v>
                </c:pt>
                <c:pt idx="692" formatCode="0">
                  <c:v>1305900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B61-4489-B6BE-05645AD93C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449408"/>
        <c:axId val="68450944"/>
      </c:lineChart>
      <c:catAx>
        <c:axId val="68449408"/>
        <c:scaling>
          <c:orientation val="minMax"/>
        </c:scaling>
        <c:delete val="0"/>
        <c:axPos val="b"/>
        <c:majorTickMark val="out"/>
        <c:minorTickMark val="none"/>
        <c:tickLblPos val="nextTo"/>
        <c:crossAx val="68450944"/>
        <c:crosses val="autoZero"/>
        <c:auto val="1"/>
        <c:lblAlgn val="ctr"/>
        <c:lblOffset val="100"/>
        <c:noMultiLvlLbl val="0"/>
      </c:catAx>
      <c:valAx>
        <c:axId val="68450944"/>
        <c:scaling>
          <c:orientation val="minMax"/>
          <c:max val="2000000"/>
          <c:min val="60000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684494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4340054674174641"/>
          <c:y val="0.22685185185185192"/>
          <c:w val="0.45385172550760627"/>
          <c:h val="8.3717191601050067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000" baseline="0"/>
              <a:t>Относительное отклонение часовой трассы Дубл. УЗПР от основного за период с 21.08.15 по 21.09.15</a:t>
            </a:r>
          </a:p>
          <a:p>
            <a:pPr>
              <a:defRPr/>
            </a:pPr>
            <a:r>
              <a:rPr lang="ru-RU" sz="1000" baseline="0"/>
              <a:t>Среднее значение за период составляет +0,002 %</a:t>
            </a:r>
          </a:p>
        </c:rich>
      </c:tx>
      <c:layout>
        <c:manualLayout>
          <c:xMode val="edge"/>
          <c:yMode val="edge"/>
          <c:x val="0.17145699088990113"/>
          <c:y val="7.3153797107434165E-2"/>
        </c:manualLayout>
      </c:layout>
      <c:overlay val="0"/>
      <c:spPr>
        <a:noFill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Осн._дубл. %</c:v>
          </c:tx>
          <c:marker>
            <c:symbol val="none"/>
          </c:marker>
          <c:val>
            <c:numRef>
              <c:f>Лист1!$C$2:$C$694</c:f>
              <c:numCache>
                <c:formatCode>0.00</c:formatCode>
                <c:ptCount val="693"/>
                <c:pt idx="0">
                  <c:v>0.23393729511195777</c:v>
                </c:pt>
                <c:pt idx="1">
                  <c:v>-0.27253771038937202</c:v>
                </c:pt>
                <c:pt idx="2">
                  <c:v>-0.24070846885159444</c:v>
                </c:pt>
                <c:pt idx="3">
                  <c:v>-0.10728161593064572</c:v>
                </c:pt>
                <c:pt idx="4">
                  <c:v>-0.11200389123911236</c:v>
                </c:pt>
                <c:pt idx="5">
                  <c:v>-6.2813241330275132E-2</c:v>
                </c:pt>
                <c:pt idx="6">
                  <c:v>-7.7214982182283634E-2</c:v>
                </c:pt>
                <c:pt idx="7">
                  <c:v>-7.5074531274864853E-2</c:v>
                </c:pt>
                <c:pt idx="8">
                  <c:v>-9.1745221101419527E-2</c:v>
                </c:pt>
                <c:pt idx="9">
                  <c:v>-7.9415304963433478E-2</c:v>
                </c:pt>
                <c:pt idx="10">
                  <c:v>-8.8647229923353207E-2</c:v>
                </c:pt>
                <c:pt idx="11">
                  <c:v>-6.6305070826189194E-2</c:v>
                </c:pt>
                <c:pt idx="12">
                  <c:v>-6.6541950759898327E-2</c:v>
                </c:pt>
                <c:pt idx="13">
                  <c:v>-1.3497746430573438E-2</c:v>
                </c:pt>
                <c:pt idx="14">
                  <c:v>-1.2501177688506062E-2</c:v>
                </c:pt>
                <c:pt idx="15">
                  <c:v>-5.6396421805303437E-2</c:v>
                </c:pt>
                <c:pt idx="16">
                  <c:v>-6.7384918610216032E-2</c:v>
                </c:pt>
                <c:pt idx="17">
                  <c:v>-4.7802434633667006E-2</c:v>
                </c:pt>
                <c:pt idx="18">
                  <c:v>-2.6316239399335473E-2</c:v>
                </c:pt>
                <c:pt idx="19">
                  <c:v>3.8543710389831272E-3</c:v>
                </c:pt>
                <c:pt idx="20">
                  <c:v>-8.7500921019540143E-2</c:v>
                </c:pt>
                <c:pt idx="21">
                  <c:v>-0.11155018060871665</c:v>
                </c:pt>
                <c:pt idx="22">
                  <c:v>-0.54836379476397157</c:v>
                </c:pt>
                <c:pt idx="23">
                  <c:v>-0.80097909390808575</c:v>
                </c:pt>
                <c:pt idx="24">
                  <c:v>0.21871481802463691</c:v>
                </c:pt>
                <c:pt idx="25">
                  <c:v>-5.4240591818114754E-2</c:v>
                </c:pt>
                <c:pt idx="26">
                  <c:v>-3.796585980956025E-2</c:v>
                </c:pt>
                <c:pt idx="27">
                  <c:v>-5.5901220926983942E-2</c:v>
                </c:pt>
                <c:pt idx="28">
                  <c:v>-5.4251533697041103E-2</c:v>
                </c:pt>
                <c:pt idx="29">
                  <c:v>-3.9874430182195011E-2</c:v>
                </c:pt>
                <c:pt idx="30">
                  <c:v>-7.8834755689982217E-2</c:v>
                </c:pt>
                <c:pt idx="31">
                  <c:v>-6.4376888038495422E-2</c:v>
                </c:pt>
                <c:pt idx="32">
                  <c:v>-7.8226033043236748E-2</c:v>
                </c:pt>
                <c:pt idx="33">
                  <c:v>-6.782007772943667E-2</c:v>
                </c:pt>
                <c:pt idx="34">
                  <c:v>-7.2701513333726347E-2</c:v>
                </c:pt>
                <c:pt idx="35">
                  <c:v>-6.4143507074206324E-2</c:v>
                </c:pt>
                <c:pt idx="36">
                  <c:v>-6.2767391066884823E-2</c:v>
                </c:pt>
                <c:pt idx="37">
                  <c:v>-5.9715179615707832E-2</c:v>
                </c:pt>
                <c:pt idx="38">
                  <c:v>5.2326461263135338E-2</c:v>
                </c:pt>
                <c:pt idx="39">
                  <c:v>-4.7430037232018933E-2</c:v>
                </c:pt>
                <c:pt idx="40">
                  <c:v>-1.9562266389556281E-2</c:v>
                </c:pt>
                <c:pt idx="41">
                  <c:v>3.8095940324552685E-2</c:v>
                </c:pt>
                <c:pt idx="42">
                  <c:v>1.1274839286002761E-2</c:v>
                </c:pt>
                <c:pt idx="43">
                  <c:v>-3.4271151469084812E-2</c:v>
                </c:pt>
                <c:pt idx="44">
                  <c:v>-5.6585015163207686E-2</c:v>
                </c:pt>
                <c:pt idx="45">
                  <c:v>-2.6490929426827937E-2</c:v>
                </c:pt>
                <c:pt idx="46">
                  <c:v>-3.3100075370697375E-2</c:v>
                </c:pt>
                <c:pt idx="47">
                  <c:v>-3.8438326080324825E-2</c:v>
                </c:pt>
                <c:pt idx="48">
                  <c:v>5.2889953936130695E-3</c:v>
                </c:pt>
                <c:pt idx="49">
                  <c:v>-5.4446443093695514E-2</c:v>
                </c:pt>
                <c:pt idx="50">
                  <c:v>-5.9471401811919324E-2</c:v>
                </c:pt>
                <c:pt idx="51">
                  <c:v>-5.1349261126716804E-2</c:v>
                </c:pt>
                <c:pt idx="52">
                  <c:v>-5.7205080573410783E-2</c:v>
                </c:pt>
                <c:pt idx="53">
                  <c:v>-6.5704405569007918E-2</c:v>
                </c:pt>
                <c:pt idx="54">
                  <c:v>-4.6577771823123899E-2</c:v>
                </c:pt>
                <c:pt idx="55">
                  <c:v>-4.7007703334443998E-2</c:v>
                </c:pt>
                <c:pt idx="56">
                  <c:v>-6.5650951627844734E-2</c:v>
                </c:pt>
                <c:pt idx="57">
                  <c:v>-6.0673176468043273E-2</c:v>
                </c:pt>
                <c:pt idx="58">
                  <c:v>-5.7698367220979214E-2</c:v>
                </c:pt>
                <c:pt idx="59">
                  <c:v>-5.3778733363472497E-2</c:v>
                </c:pt>
                <c:pt idx="60">
                  <c:v>-5.4976917361713812E-2</c:v>
                </c:pt>
                <c:pt idx="61">
                  <c:v>-2.6685431041244111E-2</c:v>
                </c:pt>
                <c:pt idx="62">
                  <c:v>-2.0611571193299486E-2</c:v>
                </c:pt>
                <c:pt idx="63">
                  <c:v>-4.8168571137253494E-2</c:v>
                </c:pt>
                <c:pt idx="64">
                  <c:v>-5.998584301869414E-2</c:v>
                </c:pt>
                <c:pt idx="65">
                  <c:v>-5.8074016779258386E-2</c:v>
                </c:pt>
                <c:pt idx="66">
                  <c:v>-8.4401988416829068E-3</c:v>
                </c:pt>
                <c:pt idx="67">
                  <c:v>-4.1640526919678691E-2</c:v>
                </c:pt>
                <c:pt idx="68">
                  <c:v>-4.7151093327727323E-2</c:v>
                </c:pt>
                <c:pt idx="69">
                  <c:v>-4.1244711522367056E-2</c:v>
                </c:pt>
                <c:pt idx="70">
                  <c:v>-1.8795815357478363E-2</c:v>
                </c:pt>
                <c:pt idx="71">
                  <c:v>-3.656694147466065E-2</c:v>
                </c:pt>
                <c:pt idx="72">
                  <c:v>-8.1334980997411363E-2</c:v>
                </c:pt>
                <c:pt idx="73">
                  <c:v>-8.2745964912661063E-2</c:v>
                </c:pt>
                <c:pt idx="74">
                  <c:v>-5.0032198499295084E-2</c:v>
                </c:pt>
                <c:pt idx="75">
                  <c:v>-8.0300986321063347E-2</c:v>
                </c:pt>
                <c:pt idx="76">
                  <c:v>-8.2174885208374362E-2</c:v>
                </c:pt>
                <c:pt idx="77">
                  <c:v>-8.0600592406781968E-2</c:v>
                </c:pt>
                <c:pt idx="78">
                  <c:v>-6.9109411593544334E-2</c:v>
                </c:pt>
                <c:pt idx="79">
                  <c:v>-9.3685110638986727E-2</c:v>
                </c:pt>
                <c:pt idx="80">
                  <c:v>-5.3679767671539355E-2</c:v>
                </c:pt>
                <c:pt idx="81">
                  <c:v>-6.9776570645487423E-2</c:v>
                </c:pt>
                <c:pt idx="82">
                  <c:v>-7.7777242236379621E-2</c:v>
                </c:pt>
                <c:pt idx="83">
                  <c:v>-6.7953741509455781E-2</c:v>
                </c:pt>
                <c:pt idx="84">
                  <c:v>-3.6986784907639958E-2</c:v>
                </c:pt>
                <c:pt idx="85">
                  <c:v>-0.10119076075811549</c:v>
                </c:pt>
                <c:pt idx="86">
                  <c:v>-4.7576138813582303E-2</c:v>
                </c:pt>
                <c:pt idx="87">
                  <c:v>-5.1481112224450808E-2</c:v>
                </c:pt>
                <c:pt idx="88">
                  <c:v>-8.4723838974071444E-2</c:v>
                </c:pt>
                <c:pt idx="89">
                  <c:v>-3.4144244300463811E-2</c:v>
                </c:pt>
                <c:pt idx="90">
                  <c:v>-4.9751803101344194E-2</c:v>
                </c:pt>
                <c:pt idx="91">
                  <c:v>-4.7641661698222017E-2</c:v>
                </c:pt>
                <c:pt idx="92">
                  <c:v>-2.5033313701115535E-2</c:v>
                </c:pt>
                <c:pt idx="93">
                  <c:v>-4.0192997652909165E-2</c:v>
                </c:pt>
                <c:pt idx="94">
                  <c:v>-5.8041943016007735E-2</c:v>
                </c:pt>
                <c:pt idx="95">
                  <c:v>-5.3342492071067234E-2</c:v>
                </c:pt>
                <c:pt idx="96">
                  <c:v>-6.9983356861470739E-2</c:v>
                </c:pt>
                <c:pt idx="97">
                  <c:v>-6.1501354285283555E-2</c:v>
                </c:pt>
                <c:pt idx="98">
                  <c:v>-5.4282251536520457E-2</c:v>
                </c:pt>
                <c:pt idx="99">
                  <c:v>-0.10447853072236055</c:v>
                </c:pt>
                <c:pt idx="100">
                  <c:v>-8.3344815317531226E-2</c:v>
                </c:pt>
                <c:pt idx="101">
                  <c:v>-7.0556563970967559E-2</c:v>
                </c:pt>
                <c:pt idx="102">
                  <c:v>-7.9067055624889804E-2</c:v>
                </c:pt>
                <c:pt idx="103">
                  <c:v>-9.837331789032068E-2</c:v>
                </c:pt>
                <c:pt idx="104">
                  <c:v>-9.2970035042554813E-2</c:v>
                </c:pt>
                <c:pt idx="105">
                  <c:v>-2.9391560428521812E-2</c:v>
                </c:pt>
                <c:pt idx="106">
                  <c:v>-4.8867694205938846E-2</c:v>
                </c:pt>
                <c:pt idx="107">
                  <c:v>1.28892873244979E-2</c:v>
                </c:pt>
                <c:pt idx="108">
                  <c:v>-6.0404413012577193E-2</c:v>
                </c:pt>
                <c:pt idx="109">
                  <c:v>-6.0754904182417184E-2</c:v>
                </c:pt>
                <c:pt idx="110">
                  <c:v>-1.8203058655146303E-2</c:v>
                </c:pt>
                <c:pt idx="111">
                  <c:v>-5.1930494848761853E-2</c:v>
                </c:pt>
                <c:pt idx="112">
                  <c:v>-1.7395406535769101E-2</c:v>
                </c:pt>
                <c:pt idx="113">
                  <c:v>-0.11627150316830639</c:v>
                </c:pt>
                <c:pt idx="114">
                  <c:v>-3.4010172005693652E-2</c:v>
                </c:pt>
                <c:pt idx="115">
                  <c:v>9.8495500888020962E-3</c:v>
                </c:pt>
                <c:pt idx="116">
                  <c:v>-1.6965080079870645E-2</c:v>
                </c:pt>
                <c:pt idx="117">
                  <c:v>-5.1451378187891805E-2</c:v>
                </c:pt>
                <c:pt idx="118">
                  <c:v>-3.3896943944299096E-2</c:v>
                </c:pt>
                <c:pt idx="119">
                  <c:v>-2.6811711528850566E-2</c:v>
                </c:pt>
                <c:pt idx="120">
                  <c:v>-0.12316527486524412</c:v>
                </c:pt>
                <c:pt idx="121">
                  <c:v>-6.7904913666410494E-2</c:v>
                </c:pt>
                <c:pt idx="122">
                  <c:v>-5.731811207229498E-2</c:v>
                </c:pt>
                <c:pt idx="123">
                  <c:v>-8.1230341540759865E-2</c:v>
                </c:pt>
                <c:pt idx="124">
                  <c:v>-8.4220439969982769E-2</c:v>
                </c:pt>
                <c:pt idx="125">
                  <c:v>-6.7040682796914552E-2</c:v>
                </c:pt>
                <c:pt idx="126">
                  <c:v>-7.617638328319741E-2</c:v>
                </c:pt>
                <c:pt idx="127">
                  <c:v>-4.6999056558490786E-2</c:v>
                </c:pt>
                <c:pt idx="128">
                  <c:v>-9.6716807732363505E-2</c:v>
                </c:pt>
                <c:pt idx="129">
                  <c:v>-6.695770402647841E-2</c:v>
                </c:pt>
                <c:pt idx="130">
                  <c:v>-5.4265103356073062E-2</c:v>
                </c:pt>
                <c:pt idx="131">
                  <c:v>-7.2989582866100022E-2</c:v>
                </c:pt>
                <c:pt idx="132">
                  <c:v>-6.0541838754105015E-2</c:v>
                </c:pt>
                <c:pt idx="133">
                  <c:v>-5.4890866272245424E-2</c:v>
                </c:pt>
                <c:pt idx="134">
                  <c:v>-3.6153502167081804E-2</c:v>
                </c:pt>
                <c:pt idx="135">
                  <c:v>-6.2255825290293387E-2</c:v>
                </c:pt>
                <c:pt idx="136">
                  <c:v>-5.3555688849712783E-2</c:v>
                </c:pt>
                <c:pt idx="137">
                  <c:v>-4.8606502499509867E-2</c:v>
                </c:pt>
                <c:pt idx="138">
                  <c:v>-3.2117105661271357E-2</c:v>
                </c:pt>
                <c:pt idx="139">
                  <c:v>-5.8306515303598924E-3</c:v>
                </c:pt>
                <c:pt idx="140">
                  <c:v>-2.4367211774773627E-2</c:v>
                </c:pt>
                <c:pt idx="141">
                  <c:v>-7.488759089258705E-2</c:v>
                </c:pt>
                <c:pt idx="142">
                  <c:v>-3.2550221483603654E-2</c:v>
                </c:pt>
                <c:pt idx="143">
                  <c:v>-2.2193050837500998E-2</c:v>
                </c:pt>
                <c:pt idx="144">
                  <c:v>-3.4175318228236162E-2</c:v>
                </c:pt>
                <c:pt idx="145">
                  <c:v>-5.0871721102168983E-2</c:v>
                </c:pt>
                <c:pt idx="146">
                  <c:v>-6.7796592156242175E-2</c:v>
                </c:pt>
                <c:pt idx="147">
                  <c:v>-7.876930832669872E-2</c:v>
                </c:pt>
                <c:pt idx="148">
                  <c:v>-9.9858291166555202E-2</c:v>
                </c:pt>
                <c:pt idx="149">
                  <c:v>-9.3829007570477532E-2</c:v>
                </c:pt>
                <c:pt idx="150">
                  <c:v>-3.2526926229522246E-2</c:v>
                </c:pt>
                <c:pt idx="151">
                  <c:v>-5.3079917009114304E-2</c:v>
                </c:pt>
                <c:pt idx="152">
                  <c:v>-6.1379035684936412E-2</c:v>
                </c:pt>
                <c:pt idx="153">
                  <c:v>-6.5109869462219055E-2</c:v>
                </c:pt>
                <c:pt idx="154">
                  <c:v>-3.1825287695184612E-2</c:v>
                </c:pt>
                <c:pt idx="155">
                  <c:v>-7.1015773873284629E-2</c:v>
                </c:pt>
                <c:pt idx="156">
                  <c:v>-8.5375739186290045E-2</c:v>
                </c:pt>
                <c:pt idx="157">
                  <c:v>-5.8347682816546127E-2</c:v>
                </c:pt>
                <c:pt idx="158">
                  <c:v>-1.7250063947244598E-2</c:v>
                </c:pt>
                <c:pt idx="159">
                  <c:v>-3.7069533683464453E-2</c:v>
                </c:pt>
                <c:pt idx="160">
                  <c:v>-3.6053491684811055E-2</c:v>
                </c:pt>
                <c:pt idx="161">
                  <c:v>-9.7710732940896727E-3</c:v>
                </c:pt>
                <c:pt idx="162">
                  <c:v>-4.4790005929414421E-2</c:v>
                </c:pt>
                <c:pt idx="163">
                  <c:v>-7.2064812809358794E-2</c:v>
                </c:pt>
                <c:pt idx="164">
                  <c:v>-7.9869694106676908E-2</c:v>
                </c:pt>
                <c:pt idx="165">
                  <c:v>-6.082580066069436E-2</c:v>
                </c:pt>
                <c:pt idx="166">
                  <c:v>-3.7625808723788651E-2</c:v>
                </c:pt>
                <c:pt idx="167">
                  <c:v>-3.1238358094498191E-2</c:v>
                </c:pt>
                <c:pt idx="168">
                  <c:v>-7.9246864541502773E-2</c:v>
                </c:pt>
                <c:pt idx="169">
                  <c:v>-3.4511511785851212E-2</c:v>
                </c:pt>
                <c:pt idx="170">
                  <c:v>-8.6035332988402602E-2</c:v>
                </c:pt>
                <c:pt idx="171">
                  <c:v>-5.476187001804099E-2</c:v>
                </c:pt>
                <c:pt idx="172">
                  <c:v>-0.10621016615245082</c:v>
                </c:pt>
                <c:pt idx="173">
                  <c:v>-5.7922645068472889E-2</c:v>
                </c:pt>
                <c:pt idx="174">
                  <c:v>-7.6069053547712429E-2</c:v>
                </c:pt>
                <c:pt idx="175">
                  <c:v>-8.0813677775410014E-2</c:v>
                </c:pt>
                <c:pt idx="176">
                  <c:v>-8.0735707831848927E-2</c:v>
                </c:pt>
                <c:pt idx="177">
                  <c:v>-6.3801063912293912E-2</c:v>
                </c:pt>
                <c:pt idx="178">
                  <c:v>-7.9876846900205592E-2</c:v>
                </c:pt>
                <c:pt idx="179">
                  <c:v>-6.0806064764278793E-2</c:v>
                </c:pt>
                <c:pt idx="180">
                  <c:v>-8.6160856187206369E-2</c:v>
                </c:pt>
                <c:pt idx="181">
                  <c:v>-4.9654906449418994E-2</c:v>
                </c:pt>
                <c:pt idx="182">
                  <c:v>-5.1103324950503515E-2</c:v>
                </c:pt>
                <c:pt idx="183">
                  <c:v>-9.1414887298981229E-2</c:v>
                </c:pt>
                <c:pt idx="184">
                  <c:v>-0.11402240932554264</c:v>
                </c:pt>
                <c:pt idx="185">
                  <c:v>-7.2707637293746519E-2</c:v>
                </c:pt>
                <c:pt idx="186">
                  <c:v>-8.0032564099241227E-2</c:v>
                </c:pt>
                <c:pt idx="187">
                  <c:v>-7.1871797726515779E-2</c:v>
                </c:pt>
                <c:pt idx="188">
                  <c:v>-4.2887070851336105E-2</c:v>
                </c:pt>
                <c:pt idx="189">
                  <c:v>-6.554893989239477E-2</c:v>
                </c:pt>
                <c:pt idx="190">
                  <c:v>-0.24332635541472344</c:v>
                </c:pt>
                <c:pt idx="191">
                  <c:v>-6.8882937941424791E-2</c:v>
                </c:pt>
                <c:pt idx="192">
                  <c:v>5.7594311380015112E-2</c:v>
                </c:pt>
                <c:pt idx="193">
                  <c:v>-9.0615183967372726E-2</c:v>
                </c:pt>
                <c:pt idx="194">
                  <c:v>-8.1545622421700201E-2</c:v>
                </c:pt>
                <c:pt idx="195">
                  <c:v>-9.4503149598978264E-2</c:v>
                </c:pt>
                <c:pt idx="196">
                  <c:v>-8.740810526752793E-2</c:v>
                </c:pt>
                <c:pt idx="197">
                  <c:v>-5.8455539431506102E-2</c:v>
                </c:pt>
                <c:pt idx="198">
                  <c:v>-9.1670339681243745E-2</c:v>
                </c:pt>
                <c:pt idx="199">
                  <c:v>-8.0070093815351143E-2</c:v>
                </c:pt>
                <c:pt idx="200">
                  <c:v>-9.2521150224414025E-2</c:v>
                </c:pt>
                <c:pt idx="201">
                  <c:v>-5.1010122044658622E-2</c:v>
                </c:pt>
                <c:pt idx="202">
                  <c:v>-8.1602383452732866E-2</c:v>
                </c:pt>
                <c:pt idx="203">
                  <c:v>-5.709939998872942E-2</c:v>
                </c:pt>
                <c:pt idx="204">
                  <c:v>-3.8726816877954214E-2</c:v>
                </c:pt>
                <c:pt idx="205">
                  <c:v>-0.1499788401445557</c:v>
                </c:pt>
                <c:pt idx="206">
                  <c:v>-4.6102174846524409E-2</c:v>
                </c:pt>
                <c:pt idx="207">
                  <c:v>-6.2276223678395581E-2</c:v>
                </c:pt>
                <c:pt idx="208">
                  <c:v>-7.989954747273488E-2</c:v>
                </c:pt>
                <c:pt idx="209">
                  <c:v>-7.3301043775174365E-2</c:v>
                </c:pt>
                <c:pt idx="210">
                  <c:v>-4.4153576039349399E-2</c:v>
                </c:pt>
                <c:pt idx="211">
                  <c:v>-4.9947543130542733E-2</c:v>
                </c:pt>
                <c:pt idx="212">
                  <c:v>-7.3028837698075222E-2</c:v>
                </c:pt>
                <c:pt idx="213">
                  <c:v>-9.2774720205440545E-2</c:v>
                </c:pt>
                <c:pt idx="214">
                  <c:v>-7.650956585884218E-2</c:v>
                </c:pt>
                <c:pt idx="215">
                  <c:v>1.1256963079347312E-2</c:v>
                </c:pt>
                <c:pt idx="216">
                  <c:v>-0.10315459738211542</c:v>
                </c:pt>
                <c:pt idx="217">
                  <c:v>-6.9606209048231754E-2</c:v>
                </c:pt>
                <c:pt idx="218">
                  <c:v>-9.0054741293571064E-2</c:v>
                </c:pt>
                <c:pt idx="219">
                  <c:v>-8.7136854456744559E-2</c:v>
                </c:pt>
                <c:pt idx="220">
                  <c:v>-6.7329812096062369E-2</c:v>
                </c:pt>
                <c:pt idx="221">
                  <c:v>-8.2253330959005652E-2</c:v>
                </c:pt>
                <c:pt idx="222">
                  <c:v>-8.8520525491688873E-2</c:v>
                </c:pt>
                <c:pt idx="223">
                  <c:v>-4.2418216055338909E-2</c:v>
                </c:pt>
                <c:pt idx="224">
                  <c:v>-7.23692702909631E-2</c:v>
                </c:pt>
                <c:pt idx="225">
                  <c:v>-5.7450715506377037E-2</c:v>
                </c:pt>
                <c:pt idx="226">
                  <c:v>-0.10577814122764574</c:v>
                </c:pt>
                <c:pt idx="227">
                  <c:v>-4.4501055623399545E-2</c:v>
                </c:pt>
                <c:pt idx="228">
                  <c:v>-0.10103429560112442</c:v>
                </c:pt>
                <c:pt idx="229">
                  <c:v>-4.9466044061290534E-3</c:v>
                </c:pt>
                <c:pt idx="230">
                  <c:v>-7.9469183974467283E-2</c:v>
                </c:pt>
                <c:pt idx="231">
                  <c:v>-8.1896024951362625E-3</c:v>
                </c:pt>
                <c:pt idx="232">
                  <c:v>-6.2549627465315893E-2</c:v>
                </c:pt>
                <c:pt idx="233">
                  <c:v>-1.246477082000298E-2</c:v>
                </c:pt>
                <c:pt idx="234">
                  <c:v>-6.2888592340570454E-2</c:v>
                </c:pt>
                <c:pt idx="235">
                  <c:v>-5.7801644377235582E-2</c:v>
                </c:pt>
                <c:pt idx="236">
                  <c:v>-7.4981278913256413E-2</c:v>
                </c:pt>
                <c:pt idx="237">
                  <c:v>-5.589649041473907E-2</c:v>
                </c:pt>
                <c:pt idx="238">
                  <c:v>-8.7108463426631047E-2</c:v>
                </c:pt>
                <c:pt idx="239">
                  <c:v>-4.4622078958212914E-2</c:v>
                </c:pt>
                <c:pt idx="240">
                  <c:v>-1.7561725021502641</c:v>
                </c:pt>
                <c:pt idx="241">
                  <c:v>-0.15616834033501495</c:v>
                </c:pt>
                <c:pt idx="242">
                  <c:v>-0.12502183106944642</c:v>
                </c:pt>
                <c:pt idx="243">
                  <c:v>-0.10729256627554686</c:v>
                </c:pt>
                <c:pt idx="244">
                  <c:v>-0.11231336951087179</c:v>
                </c:pt>
                <c:pt idx="245">
                  <c:v>-8.2260985595795005E-2</c:v>
                </c:pt>
                <c:pt idx="246">
                  <c:v>-0.11661623838435276</c:v>
                </c:pt>
                <c:pt idx="247">
                  <c:v>-9.6262318608069206E-2</c:v>
                </c:pt>
                <c:pt idx="248">
                  <c:v>-9.4927822835800216E-2</c:v>
                </c:pt>
                <c:pt idx="249">
                  <c:v>-6.167803006879069E-2</c:v>
                </c:pt>
                <c:pt idx="250">
                  <c:v>-8.2246974432791789E-2</c:v>
                </c:pt>
                <c:pt idx="251">
                  <c:v>-0.10229366869484115</c:v>
                </c:pt>
                <c:pt idx="252">
                  <c:v>-5.5020019318689613E-2</c:v>
                </c:pt>
                <c:pt idx="253">
                  <c:v>-3.3048772853973778E-2</c:v>
                </c:pt>
                <c:pt idx="254">
                  <c:v>-6.2980795862799283E-2</c:v>
                </c:pt>
                <c:pt idx="255">
                  <c:v>-6.3434052315287204E-2</c:v>
                </c:pt>
                <c:pt idx="256">
                  <c:v>-6.0824811615091803E-2</c:v>
                </c:pt>
                <c:pt idx="257">
                  <c:v>3.2747373799992402E-2</c:v>
                </c:pt>
                <c:pt idx="258">
                  <c:v>0.10910240629401359</c:v>
                </c:pt>
                <c:pt idx="259">
                  <c:v>-1.6864679119194696E-2</c:v>
                </c:pt>
                <c:pt idx="260">
                  <c:v>-6.3852385860442964E-2</c:v>
                </c:pt>
                <c:pt idx="261">
                  <c:v>-0.20981905681267729</c:v>
                </c:pt>
                <c:pt idx="262">
                  <c:v>-7.3856889912136403E-2</c:v>
                </c:pt>
                <c:pt idx="263">
                  <c:v>-5.2318242039760404E-2</c:v>
                </c:pt>
                <c:pt idx="264">
                  <c:v>-6.7076332624921534E-2</c:v>
                </c:pt>
                <c:pt idx="265">
                  <c:v>-7.821466566070967E-2</c:v>
                </c:pt>
                <c:pt idx="266">
                  <c:v>-9.9465399170953192E-2</c:v>
                </c:pt>
                <c:pt idx="267">
                  <c:v>-8.7547472435545642E-2</c:v>
                </c:pt>
                <c:pt idx="268">
                  <c:v>-6.5365487700106181E-2</c:v>
                </c:pt>
                <c:pt idx="269">
                  <c:v>-0.12075250128236803</c:v>
                </c:pt>
                <c:pt idx="270">
                  <c:v>-8.7435233943978133E-2</c:v>
                </c:pt>
                <c:pt idx="271">
                  <c:v>-9.2397770527313114E-2</c:v>
                </c:pt>
                <c:pt idx="272">
                  <c:v>-5.5526817868099002E-2</c:v>
                </c:pt>
                <c:pt idx="273">
                  <c:v>-7.4146295931555584E-2</c:v>
                </c:pt>
                <c:pt idx="274">
                  <c:v>-0.10531039380722965</c:v>
                </c:pt>
                <c:pt idx="275">
                  <c:v>-4.5745438653099782E-2</c:v>
                </c:pt>
                <c:pt idx="276">
                  <c:v>-7.5333977415610556E-2</c:v>
                </c:pt>
                <c:pt idx="277">
                  <c:v>-7.206111167882058E-2</c:v>
                </c:pt>
                <c:pt idx="278">
                  <c:v>-9.7818331815801685E-2</c:v>
                </c:pt>
                <c:pt idx="279">
                  <c:v>-3.1384639264075545E-2</c:v>
                </c:pt>
                <c:pt idx="280">
                  <c:v>-3.7240126026986814E-2</c:v>
                </c:pt>
                <c:pt idx="281">
                  <c:v>-3.8646022436125811E-2</c:v>
                </c:pt>
                <c:pt idx="282">
                  <c:v>-4.9683232330139104E-2</c:v>
                </c:pt>
                <c:pt idx="283">
                  <c:v>-5.1901744807025894E-4</c:v>
                </c:pt>
                <c:pt idx="284">
                  <c:v>-3.0749681470723645E-2</c:v>
                </c:pt>
                <c:pt idx="285">
                  <c:v>-2.7108416053721392E-2</c:v>
                </c:pt>
                <c:pt idx="286">
                  <c:v>-4.9006645576909591E-2</c:v>
                </c:pt>
                <c:pt idx="287">
                  <c:v>-4.8843829816561893E-2</c:v>
                </c:pt>
                <c:pt idx="288">
                  <c:v>-5.3907177837203515E-2</c:v>
                </c:pt>
                <c:pt idx="289">
                  <c:v>-4.8170458327263056E-2</c:v>
                </c:pt>
                <c:pt idx="290">
                  <c:v>-2.9927637877207782E-2</c:v>
                </c:pt>
                <c:pt idx="291">
                  <c:v>-7.2593467285287414E-2</c:v>
                </c:pt>
                <c:pt idx="292">
                  <c:v>-4.2175340840813702E-2</c:v>
                </c:pt>
                <c:pt idx="293">
                  <c:v>-5.3685381118555142E-2</c:v>
                </c:pt>
                <c:pt idx="294">
                  <c:v>-5.977252252492374E-3</c:v>
                </c:pt>
                <c:pt idx="295">
                  <c:v>-5.3644569498842845E-2</c:v>
                </c:pt>
                <c:pt idx="296">
                  <c:v>-6.6948843385176746E-2</c:v>
                </c:pt>
                <c:pt idx="297">
                  <c:v>-1.3229772643384799E-2</c:v>
                </c:pt>
                <c:pt idx="298">
                  <c:v>-3.2144064975924001E-2</c:v>
                </c:pt>
                <c:pt idx="299">
                  <c:v>-3.8124848638176445E-2</c:v>
                </c:pt>
                <c:pt idx="300">
                  <c:v>-4.3519600872073794E-2</c:v>
                </c:pt>
                <c:pt idx="301">
                  <c:v>-3.2721613505202654E-2</c:v>
                </c:pt>
                <c:pt idx="302">
                  <c:v>-4.8344244603683272E-2</c:v>
                </c:pt>
                <c:pt idx="303">
                  <c:v>-4.3630857506798286E-2</c:v>
                </c:pt>
                <c:pt idx="304">
                  <c:v>-4.7325684893252194E-2</c:v>
                </c:pt>
                <c:pt idx="305">
                  <c:v>-3.4604820415324998E-2</c:v>
                </c:pt>
                <c:pt idx="306">
                  <c:v>-5.2486533490110926E-2</c:v>
                </c:pt>
                <c:pt idx="307">
                  <c:v>-5.8682264279596573E-2</c:v>
                </c:pt>
                <c:pt idx="308">
                  <c:v>-4.2001285634967189E-3</c:v>
                </c:pt>
                <c:pt idx="309">
                  <c:v>-5.9028400170660703E-2</c:v>
                </c:pt>
                <c:pt idx="310">
                  <c:v>-4.0939366060328546E-2</c:v>
                </c:pt>
                <c:pt idx="311">
                  <c:v>-5.6094578256150392E-2</c:v>
                </c:pt>
                <c:pt idx="312">
                  <c:v>-1.6638316688641908E-2</c:v>
                </c:pt>
                <c:pt idx="313">
                  <c:v>-4.6531837115395554E-2</c:v>
                </c:pt>
                <c:pt idx="314">
                  <c:v>-8.6051752143120566E-2</c:v>
                </c:pt>
                <c:pt idx="315">
                  <c:v>-5.2945518248961321E-2</c:v>
                </c:pt>
                <c:pt idx="316">
                  <c:v>-2.3051639508622681E-2</c:v>
                </c:pt>
                <c:pt idx="317">
                  <c:v>-5.8373474795132572E-2</c:v>
                </c:pt>
                <c:pt idx="318">
                  <c:v>-7.6295441018288571E-2</c:v>
                </c:pt>
                <c:pt idx="319">
                  <c:v>-1.4579070170228192E-2</c:v>
                </c:pt>
                <c:pt idx="320">
                  <c:v>-4.9663859185116704E-2</c:v>
                </c:pt>
                <c:pt idx="321">
                  <c:v>-3.7189817834090012E-2</c:v>
                </c:pt>
                <c:pt idx="322">
                  <c:v>-5.1183376013412392E-2</c:v>
                </c:pt>
                <c:pt idx="323">
                  <c:v>-4.2597834282290192E-2</c:v>
                </c:pt>
                <c:pt idx="324">
                  <c:v>-4.0523487174795064E-2</c:v>
                </c:pt>
                <c:pt idx="325">
                  <c:v>-6.3595427131559773E-2</c:v>
                </c:pt>
                <c:pt idx="326">
                  <c:v>-2.4126913431373992E-2</c:v>
                </c:pt>
                <c:pt idx="327">
                  <c:v>1.2187267542273617E-2</c:v>
                </c:pt>
                <c:pt idx="328">
                  <c:v>-3.3032717766090618E-2</c:v>
                </c:pt>
                <c:pt idx="329">
                  <c:v>4.0935258623676397E-2</c:v>
                </c:pt>
                <c:pt idx="330">
                  <c:v>1.8925829259828313E-2</c:v>
                </c:pt>
                <c:pt idx="331">
                  <c:v>-1.8033705185317269E-2</c:v>
                </c:pt>
                <c:pt idx="332">
                  <c:v>-9.5711488360251548E-2</c:v>
                </c:pt>
                <c:pt idx="333">
                  <c:v>-4.5094187703483633E-2</c:v>
                </c:pt>
                <c:pt idx="334">
                  <c:v>-2.0371412561004932E-2</c:v>
                </c:pt>
                <c:pt idx="335">
                  <c:v>-3.4558357372830535E-2</c:v>
                </c:pt>
                <c:pt idx="336">
                  <c:v>-2.5019622402766208E-2</c:v>
                </c:pt>
                <c:pt idx="337">
                  <c:v>-6.5341765659525222E-2</c:v>
                </c:pt>
                <c:pt idx="338">
                  <c:v>-1.0256332936009435E-2</c:v>
                </c:pt>
                <c:pt idx="339">
                  <c:v>-4.6843129388577008E-2</c:v>
                </c:pt>
                <c:pt idx="340">
                  <c:v>-3.8559242801312642E-2</c:v>
                </c:pt>
                <c:pt idx="341">
                  <c:v>-5.4727814256225027E-2</c:v>
                </c:pt>
                <c:pt idx="342">
                  <c:v>-5.1727101670323364E-2</c:v>
                </c:pt>
                <c:pt idx="343">
                  <c:v>-3.4400067258289382E-2</c:v>
                </c:pt>
                <c:pt idx="344">
                  <c:v>-3.8890475823436084E-2</c:v>
                </c:pt>
                <c:pt idx="345">
                  <c:v>-5.9664445569310942E-2</c:v>
                </c:pt>
                <c:pt idx="346">
                  <c:v>-4.9079841589090706E-2</c:v>
                </c:pt>
                <c:pt idx="347">
                  <c:v>-3.2451546617864042E-2</c:v>
                </c:pt>
                <c:pt idx="348">
                  <c:v>-1.1217534683396501E-3</c:v>
                </c:pt>
                <c:pt idx="349">
                  <c:v>0.17681942856481256</c:v>
                </c:pt>
                <c:pt idx="350">
                  <c:v>2.2394598618504402E-2</c:v>
                </c:pt>
                <c:pt idx="351">
                  <c:v>-3.7101452749084281E-2</c:v>
                </c:pt>
                <c:pt idx="352">
                  <c:v>1.7953362687848085E-2</c:v>
                </c:pt>
                <c:pt idx="353">
                  <c:v>2.6753917965436453E-3</c:v>
                </c:pt>
                <c:pt idx="354">
                  <c:v>-9.0130379859090556E-3</c:v>
                </c:pt>
                <c:pt idx="355">
                  <c:v>-5.132322426274543E-2</c:v>
                </c:pt>
                <c:pt idx="356">
                  <c:v>3.4233878806120013E-2</c:v>
                </c:pt>
                <c:pt idx="357">
                  <c:v>0.18550666698094176</c:v>
                </c:pt>
                <c:pt idx="358">
                  <c:v>-0.26566478269384775</c:v>
                </c:pt>
                <c:pt idx="359">
                  <c:v>-2.4894067738131298E-2</c:v>
                </c:pt>
                <c:pt idx="360">
                  <c:v>-4.8538766611599705E-2</c:v>
                </c:pt>
                <c:pt idx="361">
                  <c:v>-4.9882705990867804E-2</c:v>
                </c:pt>
                <c:pt idx="362">
                  <c:v>-4.8404968412413062E-2</c:v>
                </c:pt>
                <c:pt idx="363">
                  <c:v>-4.2366977044253219E-2</c:v>
                </c:pt>
                <c:pt idx="364">
                  <c:v>-4.8466503221007484E-2</c:v>
                </c:pt>
                <c:pt idx="365">
                  <c:v>-3.1962479618798049E-2</c:v>
                </c:pt>
                <c:pt idx="366">
                  <c:v>-6.7932018310486494E-2</c:v>
                </c:pt>
                <c:pt idx="367">
                  <c:v>-4.8826836870034723E-2</c:v>
                </c:pt>
                <c:pt idx="368">
                  <c:v>-1.1861315284619482E-2</c:v>
                </c:pt>
                <c:pt idx="369">
                  <c:v>-3.800377444311219E-2</c:v>
                </c:pt>
                <c:pt idx="370">
                  <c:v>-6.8400051837699094E-2</c:v>
                </c:pt>
                <c:pt idx="371">
                  <c:v>-2.7784323194154591E-2</c:v>
                </c:pt>
                <c:pt idx="372">
                  <c:v>2.1293483761439802E-3</c:v>
                </c:pt>
                <c:pt idx="373">
                  <c:v>-3.1412145652524419E-2</c:v>
                </c:pt>
                <c:pt idx="374">
                  <c:v>-1.4215286237714508E-2</c:v>
                </c:pt>
                <c:pt idx="375">
                  <c:v>-4.0780952465496505E-2</c:v>
                </c:pt>
                <c:pt idx="376">
                  <c:v>3.516388991405961E-2</c:v>
                </c:pt>
                <c:pt idx="377">
                  <c:v>2.1211888936988988E-2</c:v>
                </c:pt>
                <c:pt idx="378">
                  <c:v>9.3794600554915328E-2</c:v>
                </c:pt>
                <c:pt idx="379">
                  <c:v>-8.5714911533756547E-3</c:v>
                </c:pt>
                <c:pt idx="380">
                  <c:v>1.0740344546277945E-2</c:v>
                </c:pt>
                <c:pt idx="381">
                  <c:v>4.3482610040641474E-2</c:v>
                </c:pt>
                <c:pt idx="382">
                  <c:v>1.4879686634245104E-2</c:v>
                </c:pt>
                <c:pt idx="383">
                  <c:v>4.2160593533552074E-2</c:v>
                </c:pt>
                <c:pt idx="384">
                  <c:v>1.4922534331063331E-2</c:v>
                </c:pt>
                <c:pt idx="385">
                  <c:v>-8.2194174568712766E-3</c:v>
                </c:pt>
                <c:pt idx="386">
                  <c:v>-2.5203661493790785E-2</c:v>
                </c:pt>
                <c:pt idx="387">
                  <c:v>-1.5687661170034062E-2</c:v>
                </c:pt>
                <c:pt idx="388">
                  <c:v>-3.2764965185862152E-2</c:v>
                </c:pt>
                <c:pt idx="389">
                  <c:v>-7.0641417995915404E-2</c:v>
                </c:pt>
                <c:pt idx="390">
                  <c:v>-2.3856403328792877E-2</c:v>
                </c:pt>
                <c:pt idx="391">
                  <c:v>-1.9530482852161463E-3</c:v>
                </c:pt>
                <c:pt idx="392">
                  <c:v>-4.1517869002390725E-2</c:v>
                </c:pt>
                <c:pt idx="393">
                  <c:v>-6.2076509650424334E-2</c:v>
                </c:pt>
                <c:pt idx="394">
                  <c:v>-3.3536916280553455E-2</c:v>
                </c:pt>
                <c:pt idx="395">
                  <c:v>1.6252827337297108E-2</c:v>
                </c:pt>
                <c:pt idx="396">
                  <c:v>-2.8571589120659272E-2</c:v>
                </c:pt>
                <c:pt idx="397">
                  <c:v>-1.4894738622743375E-2</c:v>
                </c:pt>
                <c:pt idx="398">
                  <c:v>3.8723020490465392E-3</c:v>
                </c:pt>
                <c:pt idx="399">
                  <c:v>1.4744005324161013E-3</c:v>
                </c:pt>
                <c:pt idx="400">
                  <c:v>5.8589108678148705E-3</c:v>
                </c:pt>
                <c:pt idx="401">
                  <c:v>-1.0888030657326913E-2</c:v>
                </c:pt>
                <c:pt idx="402">
                  <c:v>0.10966613343283929</c:v>
                </c:pt>
                <c:pt idx="403">
                  <c:v>0.35447310787272202</c:v>
                </c:pt>
                <c:pt idx="404">
                  <c:v>-8.4195770658795008E-3</c:v>
                </c:pt>
                <c:pt idx="405">
                  <c:v>-1.7236575564126617E-2</c:v>
                </c:pt>
                <c:pt idx="406">
                  <c:v>2.1271831179888092E-2</c:v>
                </c:pt>
                <c:pt idx="407">
                  <c:v>2.8049129813084051E-2</c:v>
                </c:pt>
                <c:pt idx="408">
                  <c:v>-2.4613561711262832E-2</c:v>
                </c:pt>
                <c:pt idx="409">
                  <c:v>-2.4845152392387604E-2</c:v>
                </c:pt>
                <c:pt idx="410">
                  <c:v>-5.90407289144965E-2</c:v>
                </c:pt>
                <c:pt idx="411">
                  <c:v>5.4311171896159888E-3</c:v>
                </c:pt>
                <c:pt idx="412">
                  <c:v>-2.5827551680322382E-2</c:v>
                </c:pt>
                <c:pt idx="413">
                  <c:v>-3.5332797470559424E-2</c:v>
                </c:pt>
                <c:pt idx="414">
                  <c:v>-8.1392946362086986E-3</c:v>
                </c:pt>
                <c:pt idx="415">
                  <c:v>-1.5163076393648148E-2</c:v>
                </c:pt>
                <c:pt idx="416">
                  <c:v>-9.9848833736331244E-3</c:v>
                </c:pt>
                <c:pt idx="417">
                  <c:v>-1.5899896124579978E-2</c:v>
                </c:pt>
                <c:pt idx="418">
                  <c:v>-7.9364069408711935E-3</c:v>
                </c:pt>
                <c:pt idx="419">
                  <c:v>-7.4232503223470503E-3</c:v>
                </c:pt>
                <c:pt idx="420">
                  <c:v>-1.653840806881142E-4</c:v>
                </c:pt>
                <c:pt idx="421">
                  <c:v>1.8007116481982173E-2</c:v>
                </c:pt>
                <c:pt idx="422">
                  <c:v>3.815566294595385E-2</c:v>
                </c:pt>
                <c:pt idx="423">
                  <c:v>6.37459540552925E-2</c:v>
                </c:pt>
                <c:pt idx="424">
                  <c:v>-4.1839042423575265E-2</c:v>
                </c:pt>
                <c:pt idx="425">
                  <c:v>9.0188647682367673E-3</c:v>
                </c:pt>
                <c:pt idx="426">
                  <c:v>4.7553346296922427E-3</c:v>
                </c:pt>
                <c:pt idx="427">
                  <c:v>5.4775319290072844E-2</c:v>
                </c:pt>
                <c:pt idx="428">
                  <c:v>1.6791962502281876E-2</c:v>
                </c:pt>
                <c:pt idx="429">
                  <c:v>-0.23722457314431722</c:v>
                </c:pt>
                <c:pt idx="430">
                  <c:v>-6.7975253532523539E-2</c:v>
                </c:pt>
                <c:pt idx="431">
                  <c:v>-3.8521546986601152E-2</c:v>
                </c:pt>
                <c:pt idx="432">
                  <c:v>-6.2612759057131775E-2</c:v>
                </c:pt>
                <c:pt idx="433">
                  <c:v>-4.9454542574636683E-2</c:v>
                </c:pt>
                <c:pt idx="434">
                  <c:v>-8.828596345478025E-2</c:v>
                </c:pt>
                <c:pt idx="435">
                  <c:v>-1.0057056522199972E-2</c:v>
                </c:pt>
                <c:pt idx="436">
                  <c:v>7.8524333910493793E-2</c:v>
                </c:pt>
                <c:pt idx="437">
                  <c:v>-4.4563550077725833E-2</c:v>
                </c:pt>
                <c:pt idx="438">
                  <c:v>-4.7792453783159793E-2</c:v>
                </c:pt>
                <c:pt idx="439">
                  <c:v>-2.5378997041329485E-2</c:v>
                </c:pt>
                <c:pt idx="440">
                  <c:v>-1.137180302653462E-2</c:v>
                </c:pt>
                <c:pt idx="441">
                  <c:v>-4.9668674897603474E-2</c:v>
                </c:pt>
                <c:pt idx="442">
                  <c:v>-0.25739245300358959</c:v>
                </c:pt>
                <c:pt idx="443">
                  <c:v>-7.2288041303437481E-2</c:v>
                </c:pt>
                <c:pt idx="444">
                  <c:v>-9.4671320078390769E-2</c:v>
                </c:pt>
                <c:pt idx="445">
                  <c:v>-0.13165917214986678</c:v>
                </c:pt>
                <c:pt idx="446">
                  <c:v>-0.33030289510250777</c:v>
                </c:pt>
                <c:pt idx="447">
                  <c:v>0.8065853187596872</c:v>
                </c:pt>
                <c:pt idx="448">
                  <c:v>2.0653486644164392E-3</c:v>
                </c:pt>
                <c:pt idx="449">
                  <c:v>1.0002888589326641E-3</c:v>
                </c:pt>
                <c:pt idx="450">
                  <c:v>-1.0101161825147647E-2</c:v>
                </c:pt>
                <c:pt idx="451">
                  <c:v>1.9949751626100545E-2</c:v>
                </c:pt>
                <c:pt idx="452">
                  <c:v>-2.1818044156816551E-2</c:v>
                </c:pt>
                <c:pt idx="453">
                  <c:v>-2.6172664277055446E-3</c:v>
                </c:pt>
                <c:pt idx="454">
                  <c:v>-7.2706554604025295E-2</c:v>
                </c:pt>
                <c:pt idx="455">
                  <c:v>-1.0872693915899838E-3</c:v>
                </c:pt>
                <c:pt idx="456">
                  <c:v>-1.2147726645849842E-2</c:v>
                </c:pt>
                <c:pt idx="457">
                  <c:v>-4.8004607526308994E-2</c:v>
                </c:pt>
                <c:pt idx="458">
                  <c:v>-2.5744913920533529E-2</c:v>
                </c:pt>
                <c:pt idx="459">
                  <c:v>-2.466165430877254E-2</c:v>
                </c:pt>
                <c:pt idx="460">
                  <c:v>-2.8746063842547187E-2</c:v>
                </c:pt>
                <c:pt idx="461">
                  <c:v>-5.9001030751389426E-2</c:v>
                </c:pt>
                <c:pt idx="462">
                  <c:v>-4.4389669694282916E-2</c:v>
                </c:pt>
                <c:pt idx="463">
                  <c:v>-1.440877079961927E-2</c:v>
                </c:pt>
                <c:pt idx="464">
                  <c:v>-1.7324875520088781E-2</c:v>
                </c:pt>
                <c:pt idx="465">
                  <c:v>-1.4131768831603608E-2</c:v>
                </c:pt>
                <c:pt idx="466">
                  <c:v>-1.294407123351966E-2</c:v>
                </c:pt>
                <c:pt idx="467">
                  <c:v>-4.7552119288681693E-2</c:v>
                </c:pt>
                <c:pt idx="468">
                  <c:v>-4.3636581458628403E-3</c:v>
                </c:pt>
                <c:pt idx="469">
                  <c:v>1.3983315108419036E-3</c:v>
                </c:pt>
                <c:pt idx="470">
                  <c:v>-1.0853943011426279E-3</c:v>
                </c:pt>
                <c:pt idx="471">
                  <c:v>-2.0382112133745587E-3</c:v>
                </c:pt>
                <c:pt idx="472">
                  <c:v>2.8658890594883246E-2</c:v>
                </c:pt>
                <c:pt idx="473">
                  <c:v>-1.1125954782329481E-2</c:v>
                </c:pt>
                <c:pt idx="474">
                  <c:v>1.6495963238611473E-2</c:v>
                </c:pt>
                <c:pt idx="475">
                  <c:v>2.5251407408148989E-3</c:v>
                </c:pt>
                <c:pt idx="476">
                  <c:v>-4.9206238856257481E-2</c:v>
                </c:pt>
                <c:pt idx="477">
                  <c:v>-5.0398277161505849E-2</c:v>
                </c:pt>
                <c:pt idx="478">
                  <c:v>-7.3687996449905424E-2</c:v>
                </c:pt>
                <c:pt idx="479">
                  <c:v>-3.4432480109529782E-2</c:v>
                </c:pt>
                <c:pt idx="480">
                  <c:v>-6.2929518429641021E-2</c:v>
                </c:pt>
                <c:pt idx="481">
                  <c:v>-6.5306587040837263E-2</c:v>
                </c:pt>
                <c:pt idx="482">
                  <c:v>-2.5644278073301149E-2</c:v>
                </c:pt>
                <c:pt idx="483">
                  <c:v>-2.3640604098474679E-2</c:v>
                </c:pt>
                <c:pt idx="484">
                  <c:v>-2.4153021313665587E-2</c:v>
                </c:pt>
                <c:pt idx="485">
                  <c:v>-1.8214622654241452E-2</c:v>
                </c:pt>
                <c:pt idx="486">
                  <c:v>-4.1906155867692946E-2</c:v>
                </c:pt>
                <c:pt idx="487">
                  <c:v>-1.5441222740861361E-2</c:v>
                </c:pt>
                <c:pt idx="488">
                  <c:v>-1.2585608142913441E-2</c:v>
                </c:pt>
                <c:pt idx="489">
                  <c:v>-2.11728818788544E-2</c:v>
                </c:pt>
                <c:pt idx="490">
                  <c:v>-2.7727651482237551E-2</c:v>
                </c:pt>
                <c:pt idx="491">
                  <c:v>1.4837393424045318E-3</c:v>
                </c:pt>
                <c:pt idx="492">
                  <c:v>-4.6797315224580424E-3</c:v>
                </c:pt>
                <c:pt idx="493">
                  <c:v>-4.9128789214094581E-2</c:v>
                </c:pt>
                <c:pt idx="494">
                  <c:v>2.5568487074977497E-2</c:v>
                </c:pt>
                <c:pt idx="495">
                  <c:v>-4.7080203481186924E-4</c:v>
                </c:pt>
                <c:pt idx="496">
                  <c:v>8.9337907464113204E-3</c:v>
                </c:pt>
                <c:pt idx="497">
                  <c:v>-1.1186033374286811E-2</c:v>
                </c:pt>
                <c:pt idx="498">
                  <c:v>-1.9146380633856149E-2</c:v>
                </c:pt>
                <c:pt idx="499">
                  <c:v>-6.6202212058925819E-2</c:v>
                </c:pt>
                <c:pt idx="500">
                  <c:v>-2.9318771377106145E-2</c:v>
                </c:pt>
                <c:pt idx="501">
                  <c:v>-5.3058002406089461E-2</c:v>
                </c:pt>
                <c:pt idx="502">
                  <c:v>-3.8963206358616276E-2</c:v>
                </c:pt>
                <c:pt idx="503">
                  <c:v>-1.885187934752262E-2</c:v>
                </c:pt>
                <c:pt idx="504">
                  <c:v>-1.8930186141631125E-2</c:v>
                </c:pt>
                <c:pt idx="505">
                  <c:v>-9.0740363429091878E-3</c:v>
                </c:pt>
                <c:pt idx="506">
                  <c:v>-3.4441714825718006E-2</c:v>
                </c:pt>
                <c:pt idx="507">
                  <c:v>-2.1812996071730612E-3</c:v>
                </c:pt>
                <c:pt idx="508">
                  <c:v>-3.4840116389162387E-2</c:v>
                </c:pt>
                <c:pt idx="509">
                  <c:v>-7.6116089529207911E-2</c:v>
                </c:pt>
                <c:pt idx="510">
                  <c:v>-2.834729156795399E-2</c:v>
                </c:pt>
                <c:pt idx="511">
                  <c:v>-5.7997782700169864E-4</c:v>
                </c:pt>
                <c:pt idx="512">
                  <c:v>-3.5311687243037675E-2</c:v>
                </c:pt>
                <c:pt idx="513">
                  <c:v>-6.2801821955219092E-2</c:v>
                </c:pt>
                <c:pt idx="514">
                  <c:v>-7.5772348664173705E-3</c:v>
                </c:pt>
                <c:pt idx="515">
                  <c:v>-4.3455222522595711E-2</c:v>
                </c:pt>
                <c:pt idx="516">
                  <c:v>-2.5387162584110123E-2</c:v>
                </c:pt>
                <c:pt idx="517">
                  <c:v>3.3405913919324501E-2</c:v>
                </c:pt>
                <c:pt idx="518">
                  <c:v>-2.5563801119901086E-2</c:v>
                </c:pt>
                <c:pt idx="519">
                  <c:v>2.2077644859067012E-2</c:v>
                </c:pt>
                <c:pt idx="520">
                  <c:v>2.8051982402573266E-2</c:v>
                </c:pt>
                <c:pt idx="521">
                  <c:v>-6.4830052729590193E-2</c:v>
                </c:pt>
                <c:pt idx="522">
                  <c:v>-3.0617233878018693E-2</c:v>
                </c:pt>
                <c:pt idx="523">
                  <c:v>-4.8575519888174747E-2</c:v>
                </c:pt>
                <c:pt idx="524">
                  <c:v>8.3369452900740298E-2</c:v>
                </c:pt>
                <c:pt idx="525">
                  <c:v>-5.6115111237886801E-4</c:v>
                </c:pt>
                <c:pt idx="526">
                  <c:v>-1.9502132233128633E-2</c:v>
                </c:pt>
                <c:pt idx="527">
                  <c:v>-3.5223192262762396E-2</c:v>
                </c:pt>
                <c:pt idx="528">
                  <c:v>-2.7109385157459198E-2</c:v>
                </c:pt>
                <c:pt idx="529">
                  <c:v>-3.7537081084849537E-2</c:v>
                </c:pt>
                <c:pt idx="530">
                  <c:v>-4.2108313879879226E-2</c:v>
                </c:pt>
                <c:pt idx="531">
                  <c:v>-1.3577679518661546E-2</c:v>
                </c:pt>
                <c:pt idx="532">
                  <c:v>-4.2438628226875774E-2</c:v>
                </c:pt>
                <c:pt idx="533">
                  <c:v>-3.6240183022385991E-2</c:v>
                </c:pt>
                <c:pt idx="534">
                  <c:v>-1.2352272004420684E-2</c:v>
                </c:pt>
                <c:pt idx="535">
                  <c:v>-2.2391908080422358E-2</c:v>
                </c:pt>
                <c:pt idx="536">
                  <c:v>-2.8682010440462601E-2</c:v>
                </c:pt>
                <c:pt idx="537">
                  <c:v>-2.1855633797940782E-2</c:v>
                </c:pt>
                <c:pt idx="538">
                  <c:v>7.0650107414707009E-3</c:v>
                </c:pt>
                <c:pt idx="539">
                  <c:v>-1.3084287603447821E-2</c:v>
                </c:pt>
                <c:pt idx="540">
                  <c:v>3.6761801689465433E-2</c:v>
                </c:pt>
                <c:pt idx="541">
                  <c:v>3.2280337357946221E-2</c:v>
                </c:pt>
                <c:pt idx="542">
                  <c:v>4.6444985267683467E-2</c:v>
                </c:pt>
                <c:pt idx="543">
                  <c:v>2.2444093946987199E-2</c:v>
                </c:pt>
                <c:pt idx="544">
                  <c:v>4.2636277961875801E-2</c:v>
                </c:pt>
                <c:pt idx="545">
                  <c:v>-2.9403996849311012E-3</c:v>
                </c:pt>
                <c:pt idx="546">
                  <c:v>5.3850987301416527E-2</c:v>
                </c:pt>
                <c:pt idx="547">
                  <c:v>-2.7406188429722662E-2</c:v>
                </c:pt>
                <c:pt idx="548">
                  <c:v>-4.0447712366073986E-3</c:v>
                </c:pt>
                <c:pt idx="549">
                  <c:v>3.1199212702347292E-2</c:v>
                </c:pt>
                <c:pt idx="550">
                  <c:v>3.4608447172004828E-2</c:v>
                </c:pt>
                <c:pt idx="551">
                  <c:v>0.25378866105336412</c:v>
                </c:pt>
                <c:pt idx="552">
                  <c:v>-2.1786860223002687E-2</c:v>
                </c:pt>
                <c:pt idx="553">
                  <c:v>-1.5495896612122809E-2</c:v>
                </c:pt>
                <c:pt idx="554">
                  <c:v>1.1137758201883268E-2</c:v>
                </c:pt>
                <c:pt idx="555">
                  <c:v>-2.0292311276747951E-2</c:v>
                </c:pt>
                <c:pt idx="556">
                  <c:v>1.0551999884256699E-2</c:v>
                </c:pt>
                <c:pt idx="557">
                  <c:v>-2.2380493543678878E-2</c:v>
                </c:pt>
                <c:pt idx="558">
                  <c:v>8.0863388878356247E-3</c:v>
                </c:pt>
                <c:pt idx="559">
                  <c:v>-6.1729449907943685E-4</c:v>
                </c:pt>
                <c:pt idx="560">
                  <c:v>3.8070145347091994E-2</c:v>
                </c:pt>
                <c:pt idx="561">
                  <c:v>1.1821267522691414E-3</c:v>
                </c:pt>
                <c:pt idx="562">
                  <c:v>-2.3041491897316739E-2</c:v>
                </c:pt>
                <c:pt idx="563">
                  <c:v>-2.8025234817263846E-2</c:v>
                </c:pt>
                <c:pt idx="564">
                  <c:v>1.1966884171656061E-2</c:v>
                </c:pt>
                <c:pt idx="565">
                  <c:v>-5.7791031187548842E-3</c:v>
                </c:pt>
                <c:pt idx="566">
                  <c:v>4.4388699138807185E-2</c:v>
                </c:pt>
                <c:pt idx="567">
                  <c:v>0.12873156375120234</c:v>
                </c:pt>
                <c:pt idx="568">
                  <c:v>9.1695899636335065E-2</c:v>
                </c:pt>
                <c:pt idx="569">
                  <c:v>1.1105253317424521E-2</c:v>
                </c:pt>
                <c:pt idx="570">
                  <c:v>8.6369341682228668E-3</c:v>
                </c:pt>
                <c:pt idx="571">
                  <c:v>1.6778143215560752E-2</c:v>
                </c:pt>
                <c:pt idx="572">
                  <c:v>-2.7999232030339282E-2</c:v>
                </c:pt>
                <c:pt idx="573">
                  <c:v>-0.10711703530964201</c:v>
                </c:pt>
                <c:pt idx="574">
                  <c:v>-2.1404658051295648E-2</c:v>
                </c:pt>
                <c:pt idx="575">
                  <c:v>-5.71251269458488E-2</c:v>
                </c:pt>
                <c:pt idx="576">
                  <c:v>-3.1549839168249612E-2</c:v>
                </c:pt>
                <c:pt idx="577">
                  <c:v>1.5337034135583849E-2</c:v>
                </c:pt>
                <c:pt idx="578">
                  <c:v>-3.3721260783551095E-2</c:v>
                </c:pt>
                <c:pt idx="579">
                  <c:v>-2.4753150055474352E-2</c:v>
                </c:pt>
                <c:pt idx="580">
                  <c:v>-5.2983952583616704E-2</c:v>
                </c:pt>
                <c:pt idx="581">
                  <c:v>9.5402160122546528E-3</c:v>
                </c:pt>
                <c:pt idx="582">
                  <c:v>-8.3518244748006822E-3</c:v>
                </c:pt>
                <c:pt idx="583">
                  <c:v>3.7608942690923403E-3</c:v>
                </c:pt>
                <c:pt idx="584">
                  <c:v>-7.4795367901430501E-3</c:v>
                </c:pt>
                <c:pt idx="585">
                  <c:v>1.9174015716046721E-2</c:v>
                </c:pt>
                <c:pt idx="586">
                  <c:v>1.0384055943745821E-2</c:v>
                </c:pt>
                <c:pt idx="587">
                  <c:v>9.09780655987764E-2</c:v>
                </c:pt>
                <c:pt idx="588">
                  <c:v>6.9716055223452172E-2</c:v>
                </c:pt>
                <c:pt idx="589">
                  <c:v>6.8294684642722994E-2</c:v>
                </c:pt>
                <c:pt idx="590">
                  <c:v>0.11673454641615469</c:v>
                </c:pt>
                <c:pt idx="591">
                  <c:v>-4.3310662511160572E-2</c:v>
                </c:pt>
                <c:pt idx="592">
                  <c:v>3.1673343096130804E-2</c:v>
                </c:pt>
                <c:pt idx="593">
                  <c:v>-5.8248610702236192E-3</c:v>
                </c:pt>
                <c:pt idx="594">
                  <c:v>-4.7751258715351262E-2</c:v>
                </c:pt>
                <c:pt idx="595">
                  <c:v>-8.5850717976924729E-2</c:v>
                </c:pt>
                <c:pt idx="596">
                  <c:v>-2.0010292224384399E-2</c:v>
                </c:pt>
                <c:pt idx="597">
                  <c:v>-4.2412668363340518E-2</c:v>
                </c:pt>
                <c:pt idx="598">
                  <c:v>-6.6037464318057473E-2</c:v>
                </c:pt>
                <c:pt idx="599">
                  <c:v>-4.4168550867993893E-2</c:v>
                </c:pt>
                <c:pt idx="600">
                  <c:v>-5.1431503076528884E-2</c:v>
                </c:pt>
                <c:pt idx="601">
                  <c:v>-1.2213714989087521E-2</c:v>
                </c:pt>
                <c:pt idx="602">
                  <c:v>-7.3325894129311786E-2</c:v>
                </c:pt>
                <c:pt idx="603">
                  <c:v>-4.8822762313449182E-2</c:v>
                </c:pt>
                <c:pt idx="604">
                  <c:v>-3.7872657676956703E-2</c:v>
                </c:pt>
                <c:pt idx="605">
                  <c:v>-1.3049311757342261E-2</c:v>
                </c:pt>
                <c:pt idx="606">
                  <c:v>-2.2204777906708356E-2</c:v>
                </c:pt>
                <c:pt idx="607">
                  <c:v>-4.9878514685204323E-2</c:v>
                </c:pt>
                <c:pt idx="608">
                  <c:v>-1.6327561655032324E-2</c:v>
                </c:pt>
                <c:pt idx="609">
                  <c:v>1.1447713355380541E-2</c:v>
                </c:pt>
                <c:pt idx="610">
                  <c:v>5.4423141025239496E-3</c:v>
                </c:pt>
                <c:pt idx="611">
                  <c:v>2.797547584947342E-4</c:v>
                </c:pt>
                <c:pt idx="612">
                  <c:v>4.8949002253351637E-2</c:v>
                </c:pt>
                <c:pt idx="613">
                  <c:v>7.1620919195751753E-2</c:v>
                </c:pt>
                <c:pt idx="614">
                  <c:v>0.13101341256992846</c:v>
                </c:pt>
                <c:pt idx="615">
                  <c:v>8.4830214708603094E-2</c:v>
                </c:pt>
                <c:pt idx="616">
                  <c:v>7.0400373492560684E-3</c:v>
                </c:pt>
                <c:pt idx="617">
                  <c:v>1.0607432122938579E-2</c:v>
                </c:pt>
                <c:pt idx="618">
                  <c:v>2.9736777496580682E-2</c:v>
                </c:pt>
                <c:pt idx="619">
                  <c:v>-1.5786118711446313E-2</c:v>
                </c:pt>
                <c:pt idx="620">
                  <c:v>-6.6320165115030284E-3</c:v>
                </c:pt>
                <c:pt idx="621">
                  <c:v>1.7638241954813338E-2</c:v>
                </c:pt>
                <c:pt idx="622">
                  <c:v>-5.6399066419785981E-2</c:v>
                </c:pt>
                <c:pt idx="623">
                  <c:v>-4.6913689045723843E-2</c:v>
                </c:pt>
                <c:pt idx="624">
                  <c:v>1.4561007544159565E-2</c:v>
                </c:pt>
                <c:pt idx="625">
                  <c:v>-2.854538379402528E-2</c:v>
                </c:pt>
                <c:pt idx="626">
                  <c:v>-8.4575063036368581E-2</c:v>
                </c:pt>
                <c:pt idx="627">
                  <c:v>4.6907553208328082E-2</c:v>
                </c:pt>
                <c:pt idx="628">
                  <c:v>2.6749262528952159E-2</c:v>
                </c:pt>
                <c:pt idx="629">
                  <c:v>-1.9462501367272116E-2</c:v>
                </c:pt>
                <c:pt idx="630">
                  <c:v>3.2002938588391494E-3</c:v>
                </c:pt>
                <c:pt idx="631">
                  <c:v>1.4179476768958921E-2</c:v>
                </c:pt>
                <c:pt idx="632">
                  <c:v>1.7503645896653101E-2</c:v>
                </c:pt>
                <c:pt idx="633">
                  <c:v>-1.1198055750156761E-3</c:v>
                </c:pt>
                <c:pt idx="634">
                  <c:v>5.4435725623207531E-2</c:v>
                </c:pt>
                <c:pt idx="635">
                  <c:v>4.6043188577811943E-2</c:v>
                </c:pt>
                <c:pt idx="636">
                  <c:v>6.5458334707159338E-2</c:v>
                </c:pt>
                <c:pt idx="637">
                  <c:v>3.3307618958829811E-2</c:v>
                </c:pt>
                <c:pt idx="638">
                  <c:v>6.7730690177910696E-2</c:v>
                </c:pt>
                <c:pt idx="639">
                  <c:v>7.1533970912767614E-2</c:v>
                </c:pt>
                <c:pt idx="640">
                  <c:v>2.0930641161555751E-2</c:v>
                </c:pt>
                <c:pt idx="641">
                  <c:v>4.4042376308439712E-2</c:v>
                </c:pt>
                <c:pt idx="642">
                  <c:v>-4.4022235016427892E-3</c:v>
                </c:pt>
                <c:pt idx="643">
                  <c:v>6.5119281055956687E-3</c:v>
                </c:pt>
                <c:pt idx="644">
                  <c:v>4.7326606070896852E-4</c:v>
                </c:pt>
                <c:pt idx="645">
                  <c:v>-7.1757264602752002E-3</c:v>
                </c:pt>
                <c:pt idx="646">
                  <c:v>-4.5772280959426204E-2</c:v>
                </c:pt>
                <c:pt idx="647">
                  <c:v>-2.0800117524558598E-2</c:v>
                </c:pt>
                <c:pt idx="648">
                  <c:v>-1.601975597090188E-2</c:v>
                </c:pt>
                <c:pt idx="649">
                  <c:v>-4.3174219820926514E-2</c:v>
                </c:pt>
                <c:pt idx="650">
                  <c:v>-3.1800693284523736E-2</c:v>
                </c:pt>
                <c:pt idx="651">
                  <c:v>-1.6904429384624171E-2</c:v>
                </c:pt>
                <c:pt idx="652">
                  <c:v>-1.5155901951445117E-2</c:v>
                </c:pt>
                <c:pt idx="653">
                  <c:v>-4.8592484160479912E-2</c:v>
                </c:pt>
                <c:pt idx="654">
                  <c:v>-4.3409978092299156E-2</c:v>
                </c:pt>
                <c:pt idx="655">
                  <c:v>3.2131177721638093E-2</c:v>
                </c:pt>
                <c:pt idx="656">
                  <c:v>-2.2449455787054377E-2</c:v>
                </c:pt>
                <c:pt idx="657">
                  <c:v>-1.5043118107655585E-2</c:v>
                </c:pt>
                <c:pt idx="658">
                  <c:v>2.2755999125209418E-2</c:v>
                </c:pt>
                <c:pt idx="659">
                  <c:v>9.0461251590625111E-2</c:v>
                </c:pt>
                <c:pt idx="660">
                  <c:v>3.4323130802903286E-2</c:v>
                </c:pt>
                <c:pt idx="661">
                  <c:v>5.2855918345642412E-2</c:v>
                </c:pt>
                <c:pt idx="662">
                  <c:v>0.14897589758432242</c:v>
                </c:pt>
                <c:pt idx="663">
                  <c:v>4.1905970004791022E-2</c:v>
                </c:pt>
                <c:pt idx="664">
                  <c:v>9.0156457580491581E-2</c:v>
                </c:pt>
                <c:pt idx="665">
                  <c:v>-5.962186655011692E-3</c:v>
                </c:pt>
                <c:pt idx="666">
                  <c:v>5.5325875690087345E-2</c:v>
                </c:pt>
                <c:pt idx="667">
                  <c:v>-0.14889480090236917</c:v>
                </c:pt>
                <c:pt idx="668">
                  <c:v>0.2370113238936824</c:v>
                </c:pt>
                <c:pt idx="669">
                  <c:v>-1.7888803199312572E-2</c:v>
                </c:pt>
                <c:pt idx="670">
                  <c:v>-3.3563936039527675E-2</c:v>
                </c:pt>
                <c:pt idx="671">
                  <c:v>-1.8468316364888441E-2</c:v>
                </c:pt>
                <c:pt idx="672">
                  <c:v>-8.0302742061533663E-2</c:v>
                </c:pt>
                <c:pt idx="673">
                  <c:v>-9.8569462045788332E-3</c:v>
                </c:pt>
                <c:pt idx="674">
                  <c:v>-4.5210060945592594E-2</c:v>
                </c:pt>
                <c:pt idx="675">
                  <c:v>-1.1313278477729224E-2</c:v>
                </c:pt>
                <c:pt idx="676">
                  <c:v>-5.6948241738268707E-2</c:v>
                </c:pt>
                <c:pt idx="677">
                  <c:v>-2.4276038469111062E-2</c:v>
                </c:pt>
                <c:pt idx="678">
                  <c:v>8.8306559354265693E-3</c:v>
                </c:pt>
                <c:pt idx="679">
                  <c:v>-4.6503446326212818E-2</c:v>
                </c:pt>
                <c:pt idx="680">
                  <c:v>-4.5718887183880973E-2</c:v>
                </c:pt>
                <c:pt idx="681">
                  <c:v>9.5758694060350726E-3</c:v>
                </c:pt>
                <c:pt idx="682">
                  <c:v>-2.3277670313646592E-2</c:v>
                </c:pt>
                <c:pt idx="683">
                  <c:v>5.1040034370842591E-2</c:v>
                </c:pt>
                <c:pt idx="684">
                  <c:v>6.0955581751642333E-2</c:v>
                </c:pt>
                <c:pt idx="685">
                  <c:v>3.6980082836379352E-2</c:v>
                </c:pt>
                <c:pt idx="686">
                  <c:v>0.15847026906924142</c:v>
                </c:pt>
                <c:pt idx="687">
                  <c:v>5.3275314952216504E-2</c:v>
                </c:pt>
                <c:pt idx="688">
                  <c:v>6.2565823951857183E-2</c:v>
                </c:pt>
                <c:pt idx="689">
                  <c:v>1.799332525582998E-2</c:v>
                </c:pt>
                <c:pt idx="690">
                  <c:v>-1.1857704306294179E-2</c:v>
                </c:pt>
                <c:pt idx="691">
                  <c:v>-1.392018352369462E-2</c:v>
                </c:pt>
                <c:pt idx="692">
                  <c:v>-0.31666100736463104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EAF-4FE3-876A-FC583877AD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459136"/>
        <c:axId val="113869184"/>
      </c:lineChart>
      <c:catAx>
        <c:axId val="68459136"/>
        <c:scaling>
          <c:orientation val="minMax"/>
        </c:scaling>
        <c:delete val="0"/>
        <c:axPos val="b"/>
        <c:majorTickMark val="out"/>
        <c:minorTickMark val="none"/>
        <c:tickLblPos val="nextTo"/>
        <c:crossAx val="113869184"/>
        <c:crosses val="autoZero"/>
        <c:auto val="1"/>
        <c:lblAlgn val="ctr"/>
        <c:lblOffset val="100"/>
        <c:noMultiLvlLbl val="0"/>
      </c:catAx>
      <c:valAx>
        <c:axId val="11386918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6845913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3059567455467911"/>
          <c:y val="0.91628264904259649"/>
          <c:w val="0.26723315835520473"/>
          <c:h val="8.3717191601050026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aseline="0"/>
            </a:pPr>
            <a:r>
              <a:rPr lang="ru-RU" sz="1000" baseline="0" dirty="0"/>
              <a:t>Относительное отклонение часовой трассы </a:t>
            </a:r>
            <a:r>
              <a:rPr lang="ru-RU" sz="1000" baseline="0" dirty="0" err="1"/>
              <a:t>УЗПР_осн</a:t>
            </a:r>
            <a:r>
              <a:rPr lang="ru-RU" sz="1000" baseline="0" dirty="0"/>
              <a:t>. от ГИС за период с 21.08.15 по 21.09.15, %</a:t>
            </a:r>
          </a:p>
          <a:p>
            <a:pPr>
              <a:defRPr sz="1000" baseline="0"/>
            </a:pPr>
            <a:r>
              <a:rPr lang="ru-RU" sz="1000" baseline="0" dirty="0"/>
              <a:t>Среднее значение за период составляет +0.23%</a:t>
            </a:r>
          </a:p>
        </c:rich>
      </c:tx>
      <c:layout>
        <c:manualLayout>
          <c:xMode val="edge"/>
          <c:yMode val="edge"/>
          <c:x val="0.18717568234941701"/>
          <c:y val="7.0994333175653818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УЗПР_осн. от ГИС %</c:v>
          </c:tx>
          <c:marker>
            <c:symbol val="none"/>
          </c:marker>
          <c:val>
            <c:numRef>
              <c:f>Лист1!$B$2:$B$694</c:f>
              <c:numCache>
                <c:formatCode>#,##0.00</c:formatCode>
                <c:ptCount val="693"/>
                <c:pt idx="0">
                  <c:v>0.11819592533035472</c:v>
                </c:pt>
                <c:pt idx="1">
                  <c:v>-0.24463870252860431</c:v>
                </c:pt>
                <c:pt idx="2">
                  <c:v>-0.22520589782011771</c:v>
                </c:pt>
                <c:pt idx="3">
                  <c:v>4.6788649220673072E-2</c:v>
                </c:pt>
                <c:pt idx="4">
                  <c:v>3.7417762773259387E-2</c:v>
                </c:pt>
                <c:pt idx="5">
                  <c:v>3.9833492028151424E-2</c:v>
                </c:pt>
                <c:pt idx="6">
                  <c:v>5.5345332422803054E-2</c:v>
                </c:pt>
                <c:pt idx="7">
                  <c:v>5.6198545108102849E-2</c:v>
                </c:pt>
                <c:pt idx="8">
                  <c:v>8.7928883109967201E-2</c:v>
                </c:pt>
                <c:pt idx="9">
                  <c:v>9.5584795677979381E-2</c:v>
                </c:pt>
                <c:pt idx="10">
                  <c:v>8.2747202429089867E-2</c:v>
                </c:pt>
                <c:pt idx="11">
                  <c:v>0.12006011224082162</c:v>
                </c:pt>
                <c:pt idx="12">
                  <c:v>0.11610698828467057</c:v>
                </c:pt>
                <c:pt idx="13">
                  <c:v>0.13654453516576873</c:v>
                </c:pt>
                <c:pt idx="14">
                  <c:v>0.16643981062929941</c:v>
                </c:pt>
                <c:pt idx="15">
                  <c:v>0.11739853039314595</c:v>
                </c:pt>
                <c:pt idx="16">
                  <c:v>0.10062957525659071</c:v>
                </c:pt>
                <c:pt idx="17">
                  <c:v>9.1619361781269809E-2</c:v>
                </c:pt>
                <c:pt idx="18">
                  <c:v>0.13059014928553836</c:v>
                </c:pt>
                <c:pt idx="19">
                  <c:v>9.9978332869042896E-2</c:v>
                </c:pt>
                <c:pt idx="20">
                  <c:v>-0.15541246627118752</c:v>
                </c:pt>
                <c:pt idx="21">
                  <c:v>-0.15369908441765323</c:v>
                </c:pt>
                <c:pt idx="22">
                  <c:v>-0.47523297998634523</c:v>
                </c:pt>
                <c:pt idx="23">
                  <c:v>-0.69019334263504162</c:v>
                </c:pt>
                <c:pt idx="24">
                  <c:v>0.18311189933919544</c:v>
                </c:pt>
                <c:pt idx="25">
                  <c:v>-3.9531120085527588E-2</c:v>
                </c:pt>
                <c:pt idx="26">
                  <c:v>-2.5316863754696332E-2</c:v>
                </c:pt>
                <c:pt idx="27">
                  <c:v>-2.6088861339871986E-2</c:v>
                </c:pt>
                <c:pt idx="28">
                  <c:v>-1.6016740863719299E-2</c:v>
                </c:pt>
                <c:pt idx="29">
                  <c:v>-2.716571752969806E-3</c:v>
                </c:pt>
                <c:pt idx="30">
                  <c:v>-2.9994067839922426E-2</c:v>
                </c:pt>
                <c:pt idx="31">
                  <c:v>-7.7418578676571323E-3</c:v>
                </c:pt>
                <c:pt idx="32">
                  <c:v>-2.7218088001930596E-2</c:v>
                </c:pt>
                <c:pt idx="33">
                  <c:v>-3.4644813640596801E-2</c:v>
                </c:pt>
                <c:pt idx="34">
                  <c:v>-2.8278614510867352E-2</c:v>
                </c:pt>
                <c:pt idx="35">
                  <c:v>-7.9061148392725062E-3</c:v>
                </c:pt>
                <c:pt idx="36">
                  <c:v>-2.6044733528408456E-2</c:v>
                </c:pt>
                <c:pt idx="37">
                  <c:v>-3.6153913185145901E-2</c:v>
                </c:pt>
                <c:pt idx="38">
                  <c:v>5.7575336695890662E-2</c:v>
                </c:pt>
                <c:pt idx="39">
                  <c:v>-1.4734356639792169E-2</c:v>
                </c:pt>
                <c:pt idx="40">
                  <c:v>-6.5953958049220834E-3</c:v>
                </c:pt>
                <c:pt idx="41">
                  <c:v>1.9172735434949583E-2</c:v>
                </c:pt>
                <c:pt idx="42">
                  <c:v>-1.4893379698065749E-2</c:v>
                </c:pt>
                <c:pt idx="43">
                  <c:v>-6.484119107417996E-2</c:v>
                </c:pt>
                <c:pt idx="44">
                  <c:v>-5.8267570361522303E-2</c:v>
                </c:pt>
                <c:pt idx="45">
                  <c:v>-2.7968353812255486E-2</c:v>
                </c:pt>
                <c:pt idx="46">
                  <c:v>-3.772482825034728E-2</c:v>
                </c:pt>
                <c:pt idx="47">
                  <c:v>-4.3852758494708162E-2</c:v>
                </c:pt>
                <c:pt idx="48">
                  <c:v>-9.2341277506022834E-3</c:v>
                </c:pt>
                <c:pt idx="49">
                  <c:v>-7.2325480067760864E-2</c:v>
                </c:pt>
                <c:pt idx="50">
                  <c:v>-8.3977037663345203E-2</c:v>
                </c:pt>
                <c:pt idx="51">
                  <c:v>-9.1387699361135319E-2</c:v>
                </c:pt>
                <c:pt idx="52">
                  <c:v>-8.0359729764126128E-2</c:v>
                </c:pt>
                <c:pt idx="53">
                  <c:v>-9.6587916499970533E-2</c:v>
                </c:pt>
                <c:pt idx="54">
                  <c:v>-7.9074558532639116E-2</c:v>
                </c:pt>
                <c:pt idx="55">
                  <c:v>-9.1253826860537443E-2</c:v>
                </c:pt>
                <c:pt idx="56">
                  <c:v>-8.5237594726464763E-2</c:v>
                </c:pt>
                <c:pt idx="57">
                  <c:v>-8.4604748684953157E-2</c:v>
                </c:pt>
                <c:pt idx="58">
                  <c:v>-7.7685169489996042E-2</c:v>
                </c:pt>
                <c:pt idx="59">
                  <c:v>-5.6012629022817076E-2</c:v>
                </c:pt>
                <c:pt idx="60">
                  <c:v>-1.9995322393896241E-2</c:v>
                </c:pt>
                <c:pt idx="61">
                  <c:v>-3.4033568992327914E-2</c:v>
                </c:pt>
                <c:pt idx="62">
                  <c:v>-3.1021199693370256E-2</c:v>
                </c:pt>
                <c:pt idx="63">
                  <c:v>-6.2128244652910794E-2</c:v>
                </c:pt>
                <c:pt idx="64">
                  <c:v>-8.7657671013019564E-2</c:v>
                </c:pt>
                <c:pt idx="65">
                  <c:v>-8.8600846392325044E-2</c:v>
                </c:pt>
                <c:pt idx="66">
                  <c:v>-3.4872115100384432E-2</c:v>
                </c:pt>
                <c:pt idx="67">
                  <c:v>-6.4386359201179771E-2</c:v>
                </c:pt>
                <c:pt idx="68">
                  <c:v>-7.82294678534044E-2</c:v>
                </c:pt>
                <c:pt idx="69">
                  <c:v>-6.2797615426291239E-2</c:v>
                </c:pt>
                <c:pt idx="70">
                  <c:v>-5.4975922953446013E-2</c:v>
                </c:pt>
                <c:pt idx="71">
                  <c:v>-3.1987532334454741E-2</c:v>
                </c:pt>
                <c:pt idx="72">
                  <c:v>3.1384361519428759E-3</c:v>
                </c:pt>
                <c:pt idx="73">
                  <c:v>-3.3278319814613246E-2</c:v>
                </c:pt>
                <c:pt idx="74">
                  <c:v>-2.5773947974528356E-2</c:v>
                </c:pt>
                <c:pt idx="75">
                  <c:v>-3.4613584906196593E-2</c:v>
                </c:pt>
                <c:pt idx="76">
                  <c:v>-2.7356194753309641E-2</c:v>
                </c:pt>
                <c:pt idx="77">
                  <c:v>-3.3971216499196613E-2</c:v>
                </c:pt>
                <c:pt idx="78">
                  <c:v>-4.3755743498309047E-2</c:v>
                </c:pt>
                <c:pt idx="79">
                  <c:v>-2.5555757530398182E-2</c:v>
                </c:pt>
                <c:pt idx="80">
                  <c:v>-9.1526189858228708E-3</c:v>
                </c:pt>
                <c:pt idx="81">
                  <c:v>-3.4740096309747039E-2</c:v>
                </c:pt>
                <c:pt idx="82">
                  <c:v>-1.2971280959902742E-2</c:v>
                </c:pt>
                <c:pt idx="83">
                  <c:v>-1.8739091171923402E-2</c:v>
                </c:pt>
                <c:pt idx="84">
                  <c:v>-1.9524213241226121E-2</c:v>
                </c:pt>
                <c:pt idx="85">
                  <c:v>-5.6312870338246244E-2</c:v>
                </c:pt>
                <c:pt idx="86">
                  <c:v>-1.456382246307442E-2</c:v>
                </c:pt>
                <c:pt idx="87">
                  <c:v>9.7368019601091649E-2</c:v>
                </c:pt>
                <c:pt idx="88">
                  <c:v>0.29779397288909598</c:v>
                </c:pt>
                <c:pt idx="89">
                  <c:v>0.30012731699788803</c:v>
                </c:pt>
                <c:pt idx="90">
                  <c:v>0.30797846353543556</c:v>
                </c:pt>
                <c:pt idx="91">
                  <c:v>0.30392306852495304</c:v>
                </c:pt>
                <c:pt idx="92">
                  <c:v>6.2266712274649194E-2</c:v>
                </c:pt>
                <c:pt idx="93">
                  <c:v>0.14682898653371979</c:v>
                </c:pt>
                <c:pt idx="94">
                  <c:v>9.1193167003950693E-2</c:v>
                </c:pt>
                <c:pt idx="95">
                  <c:v>0.24364303389042247</c:v>
                </c:pt>
                <c:pt idx="96">
                  <c:v>-1.2719297930658487E-2</c:v>
                </c:pt>
                <c:pt idx="97">
                  <c:v>0.87558150403727097</c:v>
                </c:pt>
                <c:pt idx="98">
                  <c:v>-9.1783590459101519E-2</c:v>
                </c:pt>
                <c:pt idx="99">
                  <c:v>-0.11226118999557856</c:v>
                </c:pt>
                <c:pt idx="100">
                  <c:v>-9.2150540187234092E-2</c:v>
                </c:pt>
                <c:pt idx="101">
                  <c:v>-0.1069034594344771</c:v>
                </c:pt>
                <c:pt idx="102">
                  <c:v>-0.11362071464158434</c:v>
                </c:pt>
                <c:pt idx="103">
                  <c:v>-9.9347772839692566E-2</c:v>
                </c:pt>
                <c:pt idx="104">
                  <c:v>-0.10915647209178317</c:v>
                </c:pt>
                <c:pt idx="105">
                  <c:v>-5.9522736206631253E-2</c:v>
                </c:pt>
                <c:pt idx="106">
                  <c:v>-0.12887205982966066</c:v>
                </c:pt>
                <c:pt idx="107">
                  <c:v>-6.7224281988970402E-2</c:v>
                </c:pt>
                <c:pt idx="108">
                  <c:v>-0.13158870125720071</c:v>
                </c:pt>
                <c:pt idx="109">
                  <c:v>-0.16583402962533</c:v>
                </c:pt>
                <c:pt idx="110">
                  <c:v>-3.9435948966144101E-2</c:v>
                </c:pt>
                <c:pt idx="111">
                  <c:v>-4.5483407249662433E-2</c:v>
                </c:pt>
                <c:pt idx="112">
                  <c:v>0.20432488099979196</c:v>
                </c:pt>
                <c:pt idx="113">
                  <c:v>0.14388463905741844</c:v>
                </c:pt>
                <c:pt idx="114">
                  <c:v>0.20684718784879458</c:v>
                </c:pt>
                <c:pt idx="115">
                  <c:v>0.21404991333614054</c:v>
                </c:pt>
                <c:pt idx="116">
                  <c:v>1.0783157906445243E-2</c:v>
                </c:pt>
                <c:pt idx="117">
                  <c:v>-1.5589047758609809E-2</c:v>
                </c:pt>
                <c:pt idx="118">
                  <c:v>-9.2705055619575205E-3</c:v>
                </c:pt>
                <c:pt idx="119">
                  <c:v>9.8117313334242631E-2</c:v>
                </c:pt>
                <c:pt idx="120">
                  <c:v>-0.20731260697144194</c:v>
                </c:pt>
                <c:pt idx="121">
                  <c:v>-0.16004211011392044</c:v>
                </c:pt>
                <c:pt idx="122">
                  <c:v>-0.14155715879572059</c:v>
                </c:pt>
                <c:pt idx="123">
                  <c:v>-0.17235320279979771</c:v>
                </c:pt>
                <c:pt idx="124">
                  <c:v>-0.12969455385426443</c:v>
                </c:pt>
                <c:pt idx="125">
                  <c:v>-0.13954832166936662</c:v>
                </c:pt>
                <c:pt idx="126">
                  <c:v>-0.14135285029260558</c:v>
                </c:pt>
                <c:pt idx="127">
                  <c:v>-0.14050182820801604</c:v>
                </c:pt>
                <c:pt idx="128">
                  <c:v>-0.16023102814199341</c:v>
                </c:pt>
                <c:pt idx="129">
                  <c:v>-0.16707092167295912</c:v>
                </c:pt>
                <c:pt idx="130">
                  <c:v>-0.14783531254877871</c:v>
                </c:pt>
                <c:pt idx="131">
                  <c:v>-0.1234981639274082</c:v>
                </c:pt>
                <c:pt idx="132">
                  <c:v>-0.14887720548921379</c:v>
                </c:pt>
                <c:pt idx="133">
                  <c:v>-0.1699977833735887</c:v>
                </c:pt>
                <c:pt idx="134">
                  <c:v>0.16928588183373025</c:v>
                </c:pt>
                <c:pt idx="135">
                  <c:v>0.13561950340505288</c:v>
                </c:pt>
                <c:pt idx="136">
                  <c:v>0.15972719083956174</c:v>
                </c:pt>
                <c:pt idx="137">
                  <c:v>0.17330182736515087</c:v>
                </c:pt>
                <c:pt idx="138">
                  <c:v>3.5853449271058942E-2</c:v>
                </c:pt>
                <c:pt idx="139">
                  <c:v>3.4347876576333716E-2</c:v>
                </c:pt>
                <c:pt idx="140">
                  <c:v>1.4871125348936007</c:v>
                </c:pt>
                <c:pt idx="141">
                  <c:v>-7.608461462425011E-3</c:v>
                </c:pt>
                <c:pt idx="142">
                  <c:v>-2.2853981797823136E-2</c:v>
                </c:pt>
                <c:pt idx="143">
                  <c:v>0.16072136092330425</c:v>
                </c:pt>
                <c:pt idx="144">
                  <c:v>-0.11716776059913059</c:v>
                </c:pt>
                <c:pt idx="145">
                  <c:v>1.9224508734709669</c:v>
                </c:pt>
                <c:pt idx="146">
                  <c:v>-0.16025187265785235</c:v>
                </c:pt>
                <c:pt idx="147">
                  <c:v>-0.17728608958044903</c:v>
                </c:pt>
                <c:pt idx="148">
                  <c:v>-0.15976095277818589</c:v>
                </c:pt>
                <c:pt idx="149">
                  <c:v>-0.17117592258898637</c:v>
                </c:pt>
                <c:pt idx="150">
                  <c:v>-0.11212498335790158</c:v>
                </c:pt>
                <c:pt idx="151">
                  <c:v>-0.12821931435623002</c:v>
                </c:pt>
                <c:pt idx="152">
                  <c:v>-0.10942132542712117</c:v>
                </c:pt>
                <c:pt idx="153">
                  <c:v>-0.11176903918584458</c:v>
                </c:pt>
                <c:pt idx="154">
                  <c:v>-0.13408124320945092</c:v>
                </c:pt>
                <c:pt idx="155">
                  <c:v>-0.13315154389853487</c:v>
                </c:pt>
                <c:pt idx="156">
                  <c:v>-0.17870823797979127</c:v>
                </c:pt>
                <c:pt idx="157">
                  <c:v>-0.13233014948727403</c:v>
                </c:pt>
                <c:pt idx="158">
                  <c:v>-0.11384113120350042</c:v>
                </c:pt>
                <c:pt idx="159">
                  <c:v>-0.1190247577144137</c:v>
                </c:pt>
                <c:pt idx="160">
                  <c:v>-0.12072676506291234</c:v>
                </c:pt>
                <c:pt idx="161">
                  <c:v>0.13663256942487567</c:v>
                </c:pt>
                <c:pt idx="162">
                  <c:v>0.21098678813415042</c:v>
                </c:pt>
                <c:pt idx="163">
                  <c:v>0.11661492958394606</c:v>
                </c:pt>
                <c:pt idx="164">
                  <c:v>0.23523102778031571</c:v>
                </c:pt>
                <c:pt idx="165">
                  <c:v>-0.11850534483475883</c:v>
                </c:pt>
                <c:pt idx="166">
                  <c:v>-0.11234491755396903</c:v>
                </c:pt>
                <c:pt idx="167">
                  <c:v>-0.12642746821391868</c:v>
                </c:pt>
                <c:pt idx="168">
                  <c:v>-0.14977044596913924</c:v>
                </c:pt>
                <c:pt idx="169">
                  <c:v>-0.14325869008573044</c:v>
                </c:pt>
                <c:pt idx="170">
                  <c:v>-0.17925625010724441</c:v>
                </c:pt>
                <c:pt idx="171">
                  <c:v>-0.20802092651905468</c:v>
                </c:pt>
                <c:pt idx="172">
                  <c:v>-0.24915850678665663</c:v>
                </c:pt>
                <c:pt idx="173">
                  <c:v>-0.20874318581147205</c:v>
                </c:pt>
                <c:pt idx="174">
                  <c:v>-0.23124941005522776</c:v>
                </c:pt>
                <c:pt idx="175">
                  <c:v>-0.25287549897522882</c:v>
                </c:pt>
                <c:pt idx="176">
                  <c:v>-0.25646948935680397</c:v>
                </c:pt>
                <c:pt idx="177">
                  <c:v>-0.23201163294704941</c:v>
                </c:pt>
                <c:pt idx="178">
                  <c:v>-0.24309276079272069</c:v>
                </c:pt>
                <c:pt idx="179">
                  <c:v>-0.22346045861861788</c:v>
                </c:pt>
                <c:pt idx="180">
                  <c:v>-0.22634276777300497</c:v>
                </c:pt>
                <c:pt idx="181">
                  <c:v>-0.2667704965199249</c:v>
                </c:pt>
                <c:pt idx="182">
                  <c:v>-0.25753567987368342</c:v>
                </c:pt>
                <c:pt idx="183">
                  <c:v>-0.26522228355483501</c:v>
                </c:pt>
                <c:pt idx="184">
                  <c:v>-0.26635936389537623</c:v>
                </c:pt>
                <c:pt idx="185">
                  <c:v>-0.23603992203291571</c:v>
                </c:pt>
                <c:pt idx="186">
                  <c:v>-0.26212432435562538</c:v>
                </c:pt>
                <c:pt idx="187">
                  <c:v>-0.23648317587749607</c:v>
                </c:pt>
                <c:pt idx="188">
                  <c:v>-0.23595992083127756</c:v>
                </c:pt>
                <c:pt idx="189">
                  <c:v>-0.23830720261662491</c:v>
                </c:pt>
                <c:pt idx="190">
                  <c:v>-0.35327940204093977</c:v>
                </c:pt>
                <c:pt idx="191">
                  <c:v>-0.24732464824469957</c:v>
                </c:pt>
                <c:pt idx="192">
                  <c:v>-0.19080793542079291</c:v>
                </c:pt>
                <c:pt idx="193">
                  <c:v>-0.26751352695379177</c:v>
                </c:pt>
                <c:pt idx="194">
                  <c:v>-0.2987360559867227</c:v>
                </c:pt>
                <c:pt idx="195">
                  <c:v>-0.28071284478211567</c:v>
                </c:pt>
                <c:pt idx="196">
                  <c:v>-0.27493590158246717</c:v>
                </c:pt>
                <c:pt idx="197">
                  <c:v>-0.27031459000203095</c:v>
                </c:pt>
                <c:pt idx="198">
                  <c:v>-0.27731285243220338</c:v>
                </c:pt>
                <c:pt idx="199">
                  <c:v>-0.31891723136709615</c:v>
                </c:pt>
                <c:pt idx="200">
                  <c:v>-0.28113046439295952</c:v>
                </c:pt>
                <c:pt idx="201">
                  <c:v>-0.25831002057505281</c:v>
                </c:pt>
                <c:pt idx="202">
                  <c:v>-0.28843622748723885</c:v>
                </c:pt>
                <c:pt idx="203">
                  <c:v>-0.30134398925335504</c:v>
                </c:pt>
                <c:pt idx="204">
                  <c:v>-0.28263688948621285</c:v>
                </c:pt>
                <c:pt idx="205">
                  <c:v>-0.29770748097186639</c:v>
                </c:pt>
                <c:pt idx="206">
                  <c:v>-0.26502816535485085</c:v>
                </c:pt>
                <c:pt idx="207">
                  <c:v>-0.24285689003072294</c:v>
                </c:pt>
                <c:pt idx="208">
                  <c:v>-0.26875412143070321</c:v>
                </c:pt>
                <c:pt idx="209">
                  <c:v>-0.23641379533640414</c:v>
                </c:pt>
                <c:pt idx="210">
                  <c:v>-0.21494290972269481</c:v>
                </c:pt>
                <c:pt idx="211">
                  <c:v>-0.22458227110335827</c:v>
                </c:pt>
                <c:pt idx="212">
                  <c:v>-0.24700624646006075</c:v>
                </c:pt>
                <c:pt idx="213">
                  <c:v>-0.26683852587011381</c:v>
                </c:pt>
                <c:pt idx="214">
                  <c:v>-0.26165527764730712</c:v>
                </c:pt>
                <c:pt idx="215">
                  <c:v>-0.24027857245810935</c:v>
                </c:pt>
                <c:pt idx="216">
                  <c:v>-0.29742967422876726</c:v>
                </c:pt>
                <c:pt idx="217">
                  <c:v>-0.31362276696893426</c:v>
                </c:pt>
                <c:pt idx="218">
                  <c:v>-0.29903794490878965</c:v>
                </c:pt>
                <c:pt idx="219">
                  <c:v>-0.29559098981376142</c:v>
                </c:pt>
                <c:pt idx="220">
                  <c:v>-0.32139232622056191</c:v>
                </c:pt>
                <c:pt idx="221">
                  <c:v>-0.32660786245577411</c:v>
                </c:pt>
                <c:pt idx="222">
                  <c:v>-0.29213754706377415</c:v>
                </c:pt>
                <c:pt idx="223">
                  <c:v>-0.29399590519030083</c:v>
                </c:pt>
                <c:pt idx="224">
                  <c:v>-0.28491060699850895</c:v>
                </c:pt>
                <c:pt idx="225">
                  <c:v>-0.27048158285349244</c:v>
                </c:pt>
                <c:pt idx="226">
                  <c:v>-0.31372422638177982</c:v>
                </c:pt>
                <c:pt idx="227">
                  <c:v>-0.27621313609992626</c:v>
                </c:pt>
                <c:pt idx="228">
                  <c:v>-0.30321601884433846</c:v>
                </c:pt>
                <c:pt idx="229">
                  <c:v>-0.26776586860799512</c:v>
                </c:pt>
                <c:pt idx="230">
                  <c:v>-0.28437913062634834</c:v>
                </c:pt>
                <c:pt idx="231">
                  <c:v>-0.31384025993968251</c:v>
                </c:pt>
                <c:pt idx="232">
                  <c:v>-0.32094841677282304</c:v>
                </c:pt>
                <c:pt idx="233">
                  <c:v>-0.23254450156406425</c:v>
                </c:pt>
                <c:pt idx="234">
                  <c:v>-0.33893943055137754</c:v>
                </c:pt>
                <c:pt idx="235">
                  <c:v>-0.34826062680039627</c:v>
                </c:pt>
                <c:pt idx="236">
                  <c:v>-0.16937385464221677</c:v>
                </c:pt>
                <c:pt idx="237">
                  <c:v>-0.32631453715056702</c:v>
                </c:pt>
                <c:pt idx="238">
                  <c:v>-0.24074113554557691</c:v>
                </c:pt>
                <c:pt idx="239">
                  <c:v>-0.26042298205845876</c:v>
                </c:pt>
                <c:pt idx="240">
                  <c:v>-1.60477222036157</c:v>
                </c:pt>
                <c:pt idx="241">
                  <c:v>0.52630948011781697</c:v>
                </c:pt>
                <c:pt idx="242">
                  <c:v>0.4749476013523839</c:v>
                </c:pt>
                <c:pt idx="243">
                  <c:v>0.49839552403676635</c:v>
                </c:pt>
                <c:pt idx="244">
                  <c:v>0.50703074657093339</c:v>
                </c:pt>
                <c:pt idx="245">
                  <c:v>0.53241768669627731</c:v>
                </c:pt>
                <c:pt idx="246">
                  <c:v>0.52562748236683032</c:v>
                </c:pt>
                <c:pt idx="247">
                  <c:v>0.56027275770674057</c:v>
                </c:pt>
                <c:pt idx="248">
                  <c:v>0.54218157843736459</c:v>
                </c:pt>
                <c:pt idx="249">
                  <c:v>0.55915431479624456</c:v>
                </c:pt>
                <c:pt idx="250">
                  <c:v>0.56818920042616161</c:v>
                </c:pt>
                <c:pt idx="251">
                  <c:v>0.56245256924658749</c:v>
                </c:pt>
                <c:pt idx="252">
                  <c:v>0.62421598372163956</c:v>
                </c:pt>
                <c:pt idx="253">
                  <c:v>0.65531581125603233</c:v>
                </c:pt>
                <c:pt idx="254">
                  <c:v>1.0500027893300101</c:v>
                </c:pt>
                <c:pt idx="255">
                  <c:v>1.0670492940413112</c:v>
                </c:pt>
                <c:pt idx="256">
                  <c:v>1.0827978331189601</c:v>
                </c:pt>
                <c:pt idx="257">
                  <c:v>0.96048945672520003</c:v>
                </c:pt>
                <c:pt idx="258">
                  <c:v>1.0498573572778718</c:v>
                </c:pt>
                <c:pt idx="259">
                  <c:v>1.0366284942522979</c:v>
                </c:pt>
                <c:pt idx="260">
                  <c:v>0.52873397775825026</c:v>
                </c:pt>
                <c:pt idx="261">
                  <c:v>0.13538191684848755</c:v>
                </c:pt>
                <c:pt idx="262">
                  <c:v>0.57452166426902862</c:v>
                </c:pt>
                <c:pt idx="263">
                  <c:v>0.63844561045420112</c:v>
                </c:pt>
                <c:pt idx="264">
                  <c:v>0.63201488593709598</c:v>
                </c:pt>
                <c:pt idx="265">
                  <c:v>0.65905321317507315</c:v>
                </c:pt>
                <c:pt idx="266">
                  <c:v>0.66319857631407653</c:v>
                </c:pt>
                <c:pt idx="267">
                  <c:v>0.68865061476609091</c:v>
                </c:pt>
                <c:pt idx="268">
                  <c:v>0.65983648516227333</c:v>
                </c:pt>
                <c:pt idx="269">
                  <c:v>0.63287020109689418</c:v>
                </c:pt>
                <c:pt idx="270">
                  <c:v>0.66228740609602765</c:v>
                </c:pt>
                <c:pt idx="271">
                  <c:v>0.64722862615697518</c:v>
                </c:pt>
                <c:pt idx="272">
                  <c:v>0.64997124560155028</c:v>
                </c:pt>
                <c:pt idx="273">
                  <c:v>0.62903201454861479</c:v>
                </c:pt>
                <c:pt idx="274">
                  <c:v>0.61326145961922462</c:v>
                </c:pt>
                <c:pt idx="275">
                  <c:v>0.63506881675653093</c:v>
                </c:pt>
                <c:pt idx="276">
                  <c:v>0.62411362511895152</c:v>
                </c:pt>
                <c:pt idx="277">
                  <c:v>0.63136914926562326</c:v>
                </c:pt>
                <c:pt idx="278">
                  <c:v>0.59976020009652586</c:v>
                </c:pt>
                <c:pt idx="279">
                  <c:v>0.64733424008720419</c:v>
                </c:pt>
                <c:pt idx="280">
                  <c:v>0.66520360325027783</c:v>
                </c:pt>
                <c:pt idx="281">
                  <c:v>0.67254390180499968</c:v>
                </c:pt>
                <c:pt idx="282">
                  <c:v>0.6485067111528906</c:v>
                </c:pt>
                <c:pt idx="283">
                  <c:v>0.67740858232174661</c:v>
                </c:pt>
                <c:pt idx="284">
                  <c:v>0.68071489523087925</c:v>
                </c:pt>
                <c:pt idx="285">
                  <c:v>0.65567185886500812</c:v>
                </c:pt>
                <c:pt idx="286">
                  <c:v>0.64521769169802334</c:v>
                </c:pt>
                <c:pt idx="287">
                  <c:v>0.6247027621123209</c:v>
                </c:pt>
                <c:pt idx="288">
                  <c:v>0.62827136904365943</c:v>
                </c:pt>
                <c:pt idx="289">
                  <c:v>0.64204572587509412</c:v>
                </c:pt>
                <c:pt idx="290">
                  <c:v>0.62356929078001144</c:v>
                </c:pt>
                <c:pt idx="291">
                  <c:v>0.61236879650398768</c:v>
                </c:pt>
                <c:pt idx="292">
                  <c:v>0.64502060526382565</c:v>
                </c:pt>
                <c:pt idx="293">
                  <c:v>0.63858686747541071</c:v>
                </c:pt>
                <c:pt idx="294">
                  <c:v>0.63605342816026678</c:v>
                </c:pt>
                <c:pt idx="295">
                  <c:v>0.61747339088225173</c:v>
                </c:pt>
                <c:pt idx="296">
                  <c:v>0.57632725444352828</c:v>
                </c:pt>
                <c:pt idx="297">
                  <c:v>0.59274355924743816</c:v>
                </c:pt>
                <c:pt idx="298">
                  <c:v>0.59218049224988201</c:v>
                </c:pt>
                <c:pt idx="299">
                  <c:v>0.56583278071880727</c:v>
                </c:pt>
                <c:pt idx="300">
                  <c:v>0.55840069394939462</c:v>
                </c:pt>
                <c:pt idx="301">
                  <c:v>0.54394078992382333</c:v>
                </c:pt>
                <c:pt idx="302">
                  <c:v>0.54954838709677745</c:v>
                </c:pt>
                <c:pt idx="303">
                  <c:v>0.53514622979879789</c:v>
                </c:pt>
                <c:pt idx="304">
                  <c:v>0.53201993781861745</c:v>
                </c:pt>
                <c:pt idx="305">
                  <c:v>0.47593402594772288</c:v>
                </c:pt>
                <c:pt idx="306">
                  <c:v>0.48885399754448255</c:v>
                </c:pt>
                <c:pt idx="307">
                  <c:v>0.45942180359624346</c:v>
                </c:pt>
                <c:pt idx="308">
                  <c:v>0.49387445079590092</c:v>
                </c:pt>
                <c:pt idx="309">
                  <c:v>0.45705536029836935</c:v>
                </c:pt>
                <c:pt idx="310">
                  <c:v>0.48282339538202856</c:v>
                </c:pt>
                <c:pt idx="311">
                  <c:v>0.4862304248063361</c:v>
                </c:pt>
                <c:pt idx="312">
                  <c:v>0.46703289032184697</c:v>
                </c:pt>
                <c:pt idx="313">
                  <c:v>0.45987350392633181</c:v>
                </c:pt>
                <c:pt idx="314">
                  <c:v>0.41275349912014292</c:v>
                </c:pt>
                <c:pt idx="315">
                  <c:v>0.45187823011889405</c:v>
                </c:pt>
                <c:pt idx="316">
                  <c:v>0.45517873561929945</c:v>
                </c:pt>
                <c:pt idx="317">
                  <c:v>0.44021908969615703</c:v>
                </c:pt>
                <c:pt idx="318">
                  <c:v>0.432069738163392</c:v>
                </c:pt>
                <c:pt idx="319">
                  <c:v>0.46102676746653531</c:v>
                </c:pt>
                <c:pt idx="320">
                  <c:v>0.46290130618240288</c:v>
                </c:pt>
                <c:pt idx="321">
                  <c:v>0.43952757383125757</c:v>
                </c:pt>
                <c:pt idx="322">
                  <c:v>0.4211470039036273</c:v>
                </c:pt>
                <c:pt idx="323">
                  <c:v>0.42055731979156985</c:v>
                </c:pt>
                <c:pt idx="324">
                  <c:v>0.41094420909163887</c:v>
                </c:pt>
                <c:pt idx="325">
                  <c:v>0.42565643018802746</c:v>
                </c:pt>
                <c:pt idx="326">
                  <c:v>0.44403580725969538</c:v>
                </c:pt>
                <c:pt idx="327">
                  <c:v>0.4384321007112108</c:v>
                </c:pt>
                <c:pt idx="328">
                  <c:v>0.42205734948429097</c:v>
                </c:pt>
                <c:pt idx="329">
                  <c:v>-1.1341703438364021</c:v>
                </c:pt>
                <c:pt idx="330">
                  <c:v>0.85070484682694314</c:v>
                </c:pt>
                <c:pt idx="331">
                  <c:v>0.84541323634856402</c:v>
                </c:pt>
                <c:pt idx="332">
                  <c:v>0.76359344957197095</c:v>
                </c:pt>
                <c:pt idx="333">
                  <c:v>0.78047109734663422</c:v>
                </c:pt>
                <c:pt idx="334">
                  <c:v>0.70961975000730604</c:v>
                </c:pt>
                <c:pt idx="335">
                  <c:v>0.73777846881509512</c:v>
                </c:pt>
                <c:pt idx="336">
                  <c:v>0.72939822649758213</c:v>
                </c:pt>
                <c:pt idx="337">
                  <c:v>0.69681379824855583</c:v>
                </c:pt>
                <c:pt idx="338">
                  <c:v>0.65548180418791469</c:v>
                </c:pt>
                <c:pt idx="339">
                  <c:v>0.64184539581629063</c:v>
                </c:pt>
                <c:pt idx="340">
                  <c:v>0.65771554984264857</c:v>
                </c:pt>
                <c:pt idx="341">
                  <c:v>0.62074278538642602</c:v>
                </c:pt>
                <c:pt idx="342">
                  <c:v>0.59768058770843857</c:v>
                </c:pt>
                <c:pt idx="343">
                  <c:v>0.60461228084407992</c:v>
                </c:pt>
                <c:pt idx="344">
                  <c:v>0.62793213512992452</c:v>
                </c:pt>
                <c:pt idx="345">
                  <c:v>0.60043379774391759</c:v>
                </c:pt>
                <c:pt idx="346">
                  <c:v>0.55032043347246462</c:v>
                </c:pt>
                <c:pt idx="347">
                  <c:v>0.56970159410329424</c:v>
                </c:pt>
                <c:pt idx="348">
                  <c:v>0.56606484648122568</c:v>
                </c:pt>
                <c:pt idx="349">
                  <c:v>0.53247886643315334</c:v>
                </c:pt>
                <c:pt idx="350">
                  <c:v>0.47010503074061205</c:v>
                </c:pt>
                <c:pt idx="351">
                  <c:v>0.45106470780449215</c:v>
                </c:pt>
                <c:pt idx="352">
                  <c:v>0.52316678897193181</c:v>
                </c:pt>
                <c:pt idx="353">
                  <c:v>0.46730719018707195</c:v>
                </c:pt>
                <c:pt idx="354">
                  <c:v>0.41353090492583588</c:v>
                </c:pt>
                <c:pt idx="355">
                  <c:v>0.40795352957198361</c:v>
                </c:pt>
                <c:pt idx="356">
                  <c:v>0.45411546580939482</c:v>
                </c:pt>
                <c:pt idx="357">
                  <c:v>0.21055586180881392</c:v>
                </c:pt>
                <c:pt idx="358">
                  <c:v>0.42981891198901845</c:v>
                </c:pt>
                <c:pt idx="359">
                  <c:v>0.41558335573137128</c:v>
                </c:pt>
                <c:pt idx="360">
                  <c:v>0.40841781928587412</c:v>
                </c:pt>
                <c:pt idx="361">
                  <c:v>0.35827544682581447</c:v>
                </c:pt>
                <c:pt idx="362">
                  <c:v>0.36928856478628874</c:v>
                </c:pt>
                <c:pt idx="363">
                  <c:v>0.36270101408265987</c:v>
                </c:pt>
                <c:pt idx="364">
                  <c:v>0.39092750872782855</c:v>
                </c:pt>
                <c:pt idx="365">
                  <c:v>0.36521666346105591</c:v>
                </c:pt>
                <c:pt idx="366">
                  <c:v>0.30510469444570282</c:v>
                </c:pt>
                <c:pt idx="367">
                  <c:v>0.30203156353863392</c:v>
                </c:pt>
                <c:pt idx="368">
                  <c:v>0.30545848575862178</c:v>
                </c:pt>
                <c:pt idx="369">
                  <c:v>0.33246668992350836</c:v>
                </c:pt>
                <c:pt idx="370">
                  <c:v>0.35226806171186892</c:v>
                </c:pt>
                <c:pt idx="371">
                  <c:v>0.44412096527884326</c:v>
                </c:pt>
                <c:pt idx="372">
                  <c:v>0.41975226698075191</c:v>
                </c:pt>
                <c:pt idx="373">
                  <c:v>0.3998375384988293</c:v>
                </c:pt>
                <c:pt idx="374">
                  <c:v>0.40769772531749032</c:v>
                </c:pt>
                <c:pt idx="375">
                  <c:v>0.40891965400392394</c:v>
                </c:pt>
                <c:pt idx="376">
                  <c:v>0.48202141594167441</c:v>
                </c:pt>
                <c:pt idx="377">
                  <c:v>0.52589263369577788</c:v>
                </c:pt>
                <c:pt idx="378">
                  <c:v>0.57841974263506302</c:v>
                </c:pt>
                <c:pt idx="379">
                  <c:v>0.53615907981587463</c:v>
                </c:pt>
                <c:pt idx="380">
                  <c:v>0.57973336865659064</c:v>
                </c:pt>
                <c:pt idx="381">
                  <c:v>0.55598937340659094</c:v>
                </c:pt>
                <c:pt idx="382">
                  <c:v>0.51857421690344563</c:v>
                </c:pt>
                <c:pt idx="383">
                  <c:v>0.4826369487841618</c:v>
                </c:pt>
                <c:pt idx="384">
                  <c:v>0.43787977084738927</c:v>
                </c:pt>
                <c:pt idx="385">
                  <c:v>0.4655897122881073</c:v>
                </c:pt>
                <c:pt idx="386">
                  <c:v>0.45517790182618967</c:v>
                </c:pt>
                <c:pt idx="387">
                  <c:v>0.41830930352780726</c:v>
                </c:pt>
                <c:pt idx="388">
                  <c:v>0.39148574188404145</c:v>
                </c:pt>
                <c:pt idx="389">
                  <c:v>0.39757417690769753</c:v>
                </c:pt>
                <c:pt idx="390">
                  <c:v>0.46401961955710647</c:v>
                </c:pt>
                <c:pt idx="391">
                  <c:v>0.44666056325748216</c:v>
                </c:pt>
                <c:pt idx="392">
                  <c:v>0.43633839202601632</c:v>
                </c:pt>
                <c:pt idx="393">
                  <c:v>0.46191855118422692</c:v>
                </c:pt>
                <c:pt idx="394">
                  <c:v>0.5228679856914471</c:v>
                </c:pt>
                <c:pt idx="395">
                  <c:v>0.54908917012311065</c:v>
                </c:pt>
                <c:pt idx="396">
                  <c:v>0.55931358865929326</c:v>
                </c:pt>
                <c:pt idx="397">
                  <c:v>0.5615992604053307</c:v>
                </c:pt>
                <c:pt idx="398">
                  <c:v>0.5165179047686751</c:v>
                </c:pt>
                <c:pt idx="399">
                  <c:v>0.54736998380343449</c:v>
                </c:pt>
                <c:pt idx="400">
                  <c:v>0.44550007377792211</c:v>
                </c:pt>
                <c:pt idx="401">
                  <c:v>0.63737076845769991</c:v>
                </c:pt>
                <c:pt idx="402">
                  <c:v>0.56511939113373444</c:v>
                </c:pt>
                <c:pt idx="403">
                  <c:v>0.49889329969288193</c:v>
                </c:pt>
                <c:pt idx="404">
                  <c:v>0.45375224560912375</c:v>
                </c:pt>
                <c:pt idx="405">
                  <c:v>0.38616671294706018</c:v>
                </c:pt>
                <c:pt idx="406">
                  <c:v>0.47160587202557736</c:v>
                </c:pt>
                <c:pt idx="407">
                  <c:v>0.43279082296423632</c:v>
                </c:pt>
                <c:pt idx="408">
                  <c:v>0.38555078627733586</c:v>
                </c:pt>
                <c:pt idx="409">
                  <c:v>0.37508981603792857</c:v>
                </c:pt>
                <c:pt idx="410">
                  <c:v>0.33784897779732304</c:v>
                </c:pt>
                <c:pt idx="411">
                  <c:v>0.36785532732690801</c:v>
                </c:pt>
                <c:pt idx="412">
                  <c:v>0.37917825764060442</c:v>
                </c:pt>
                <c:pt idx="413">
                  <c:v>0.35855205609641416</c:v>
                </c:pt>
                <c:pt idx="414">
                  <c:v>0.34628219839322588</c:v>
                </c:pt>
                <c:pt idx="415">
                  <c:v>0.35738032567337608</c:v>
                </c:pt>
                <c:pt idx="416">
                  <c:v>0.36126952863756401</c:v>
                </c:pt>
                <c:pt idx="417">
                  <c:v>0.34694083486390082</c:v>
                </c:pt>
                <c:pt idx="418">
                  <c:v>0.40595417667131528</c:v>
                </c:pt>
                <c:pt idx="419">
                  <c:v>0.38738623338794498</c:v>
                </c:pt>
                <c:pt idx="420">
                  <c:v>0.43701804509514453</c:v>
                </c:pt>
                <c:pt idx="421">
                  <c:v>0.48940570542052342</c:v>
                </c:pt>
                <c:pt idx="422">
                  <c:v>0.50840927300353767</c:v>
                </c:pt>
                <c:pt idx="423">
                  <c:v>0.50776635097709177</c:v>
                </c:pt>
                <c:pt idx="424">
                  <c:v>0.46648395858339575</c:v>
                </c:pt>
                <c:pt idx="425">
                  <c:v>0.47966026085569596</c:v>
                </c:pt>
                <c:pt idx="426">
                  <c:v>0.49711672494979187</c:v>
                </c:pt>
                <c:pt idx="427">
                  <c:v>0.48067185808569945</c:v>
                </c:pt>
                <c:pt idx="428">
                  <c:v>0.40684435467457547</c:v>
                </c:pt>
                <c:pt idx="429">
                  <c:v>0.42797502509648688</c:v>
                </c:pt>
                <c:pt idx="430">
                  <c:v>0.49744211807841082</c:v>
                </c:pt>
                <c:pt idx="431">
                  <c:v>0.50380669677812762</c:v>
                </c:pt>
                <c:pt idx="432">
                  <c:v>0.49830517622450643</c:v>
                </c:pt>
                <c:pt idx="433">
                  <c:v>0.48454781582472661</c:v>
                </c:pt>
                <c:pt idx="434">
                  <c:v>0.44645460956431332</c:v>
                </c:pt>
                <c:pt idx="435">
                  <c:v>0.50368367813983661</c:v>
                </c:pt>
                <c:pt idx="436">
                  <c:v>0.43215968617893452</c:v>
                </c:pt>
                <c:pt idx="437">
                  <c:v>0.43954314043405418</c:v>
                </c:pt>
                <c:pt idx="438">
                  <c:v>0.44257392214261432</c:v>
                </c:pt>
                <c:pt idx="439">
                  <c:v>0.43443662728118682</c:v>
                </c:pt>
                <c:pt idx="440">
                  <c:v>0.46967834216083332</c:v>
                </c:pt>
                <c:pt idx="441">
                  <c:v>0.46314616651446328</c:v>
                </c:pt>
                <c:pt idx="442">
                  <c:v>0.59888155508552643</c:v>
                </c:pt>
                <c:pt idx="443">
                  <c:v>0.55450480619569475</c:v>
                </c:pt>
                <c:pt idx="444">
                  <c:v>0.55308724591033231</c:v>
                </c:pt>
                <c:pt idx="445">
                  <c:v>0.60684459990342565</c:v>
                </c:pt>
                <c:pt idx="446">
                  <c:v>0.70997022138294597</c:v>
                </c:pt>
                <c:pt idx="447">
                  <c:v>0.66405742113164479</c:v>
                </c:pt>
                <c:pt idx="448">
                  <c:v>0.51528146950556653</c:v>
                </c:pt>
                <c:pt idx="449">
                  <c:v>0.50673623945820623</c:v>
                </c:pt>
                <c:pt idx="450">
                  <c:v>0.51913245037407363</c:v>
                </c:pt>
                <c:pt idx="451">
                  <c:v>0.52170082533568563</c:v>
                </c:pt>
                <c:pt idx="452">
                  <c:v>0.48584452003892431</c:v>
                </c:pt>
                <c:pt idx="453">
                  <c:v>0.37900837049254316</c:v>
                </c:pt>
                <c:pt idx="454">
                  <c:v>0.39398564535157826</c:v>
                </c:pt>
                <c:pt idx="455">
                  <c:v>0.40668811767409424</c:v>
                </c:pt>
                <c:pt idx="456">
                  <c:v>0.38887056498917782</c:v>
                </c:pt>
                <c:pt idx="457">
                  <c:v>0.32583444495608682</c:v>
                </c:pt>
                <c:pt idx="458">
                  <c:v>0.33385219596800786</c:v>
                </c:pt>
                <c:pt idx="459">
                  <c:v>0.30821709098147232</c:v>
                </c:pt>
                <c:pt idx="460">
                  <c:v>0.28073225330957996</c:v>
                </c:pt>
                <c:pt idx="461">
                  <c:v>0.24858641419560043</c:v>
                </c:pt>
                <c:pt idx="462">
                  <c:v>0.20532512746129344</c:v>
                </c:pt>
                <c:pt idx="463">
                  <c:v>0.19868411719635048</c:v>
                </c:pt>
                <c:pt idx="464">
                  <c:v>0.20830908106495374</c:v>
                </c:pt>
                <c:pt idx="465">
                  <c:v>0.22153123012778086</c:v>
                </c:pt>
                <c:pt idx="466">
                  <c:v>0.22786179734433176</c:v>
                </c:pt>
                <c:pt idx="467">
                  <c:v>0.17862034286579873</c:v>
                </c:pt>
                <c:pt idx="468">
                  <c:v>0.21734471884238402</c:v>
                </c:pt>
                <c:pt idx="469">
                  <c:v>0.21387882175270079</c:v>
                </c:pt>
                <c:pt idx="470">
                  <c:v>0.19964013418233212</c:v>
                </c:pt>
                <c:pt idx="471">
                  <c:v>0.16293173220050505</c:v>
                </c:pt>
                <c:pt idx="472">
                  <c:v>0.18794970089638321</c:v>
                </c:pt>
                <c:pt idx="473">
                  <c:v>0.12573913739663597</c:v>
                </c:pt>
                <c:pt idx="474">
                  <c:v>0.15900627064677084</c:v>
                </c:pt>
                <c:pt idx="475">
                  <c:v>9.0616783505282725E-2</c:v>
                </c:pt>
                <c:pt idx="476">
                  <c:v>6.6028551027955018E-2</c:v>
                </c:pt>
                <c:pt idx="477">
                  <c:v>4.5937008621265797E-2</c:v>
                </c:pt>
                <c:pt idx="478">
                  <c:v>4.9376579805312022E-2</c:v>
                </c:pt>
                <c:pt idx="479">
                  <c:v>9.7633111922675653E-2</c:v>
                </c:pt>
                <c:pt idx="480">
                  <c:v>0.12752882114588715</c:v>
                </c:pt>
                <c:pt idx="481">
                  <c:v>0.10561123947974239</c:v>
                </c:pt>
                <c:pt idx="482">
                  <c:v>0.14631656101232729</c:v>
                </c:pt>
                <c:pt idx="483">
                  <c:v>0.15108840841969629</c:v>
                </c:pt>
                <c:pt idx="484">
                  <c:v>0.16658579878273391</c:v>
                </c:pt>
                <c:pt idx="485">
                  <c:v>0.19123564380046823</c:v>
                </c:pt>
                <c:pt idx="486">
                  <c:v>0.16419540375297037</c:v>
                </c:pt>
                <c:pt idx="487">
                  <c:v>0.21787764094729348</c:v>
                </c:pt>
                <c:pt idx="488">
                  <c:v>0.1979508287197973</c:v>
                </c:pt>
                <c:pt idx="489">
                  <c:v>0.20664558306427241</c:v>
                </c:pt>
                <c:pt idx="490">
                  <c:v>0.19339573148138842</c:v>
                </c:pt>
                <c:pt idx="491">
                  <c:v>0.20966327546803143</c:v>
                </c:pt>
                <c:pt idx="492">
                  <c:v>0.22987592399678616</c:v>
                </c:pt>
                <c:pt idx="493">
                  <c:v>0.28337401897863462</c:v>
                </c:pt>
                <c:pt idx="494">
                  <c:v>0.26842458054376606</c:v>
                </c:pt>
                <c:pt idx="495">
                  <c:v>0.23515793750455316</c:v>
                </c:pt>
                <c:pt idx="496">
                  <c:v>0.30415085990577556</c:v>
                </c:pt>
                <c:pt idx="497">
                  <c:v>0.35415372985231386</c:v>
                </c:pt>
                <c:pt idx="498">
                  <c:v>0.332829060505547</c:v>
                </c:pt>
                <c:pt idx="499">
                  <c:v>0.25709024287881727</c:v>
                </c:pt>
                <c:pt idx="500">
                  <c:v>0.24734025523810041</c:v>
                </c:pt>
                <c:pt idx="501">
                  <c:v>0.17366568814578898</c:v>
                </c:pt>
                <c:pt idx="502">
                  <c:v>0.17815645054611232</c:v>
                </c:pt>
                <c:pt idx="503">
                  <c:v>0.25497967397974847</c:v>
                </c:pt>
                <c:pt idx="504">
                  <c:v>0.23991936744349193</c:v>
                </c:pt>
                <c:pt idx="505">
                  <c:v>0.26444742356066797</c:v>
                </c:pt>
                <c:pt idx="506">
                  <c:v>0.28692477727912669</c:v>
                </c:pt>
                <c:pt idx="507">
                  <c:v>0.3480973640690338</c:v>
                </c:pt>
                <c:pt idx="508">
                  <c:v>0.32304478540884063</c:v>
                </c:pt>
                <c:pt idx="509">
                  <c:v>0.30945743669767073</c:v>
                </c:pt>
                <c:pt idx="510">
                  <c:v>0.34902968828775827</c:v>
                </c:pt>
                <c:pt idx="511">
                  <c:v>0.37850425436631951</c:v>
                </c:pt>
                <c:pt idx="512">
                  <c:v>0.37985321344152112</c:v>
                </c:pt>
                <c:pt idx="513">
                  <c:v>0.35274055723783732</c:v>
                </c:pt>
                <c:pt idx="514">
                  <c:v>0.38754087738485271</c:v>
                </c:pt>
                <c:pt idx="515">
                  <c:v>0.3907602689776456</c:v>
                </c:pt>
                <c:pt idx="516">
                  <c:v>0.47984513829177899</c:v>
                </c:pt>
                <c:pt idx="517">
                  <c:v>0.86269787268557663</c:v>
                </c:pt>
                <c:pt idx="518">
                  <c:v>0.83661003620191865</c:v>
                </c:pt>
                <c:pt idx="519">
                  <c:v>0.87456615160463957</c:v>
                </c:pt>
                <c:pt idx="520">
                  <c:v>0.92730837766774243</c:v>
                </c:pt>
                <c:pt idx="521">
                  <c:v>0.71448661963738402</c:v>
                </c:pt>
                <c:pt idx="522">
                  <c:v>0.5132116012351986</c:v>
                </c:pt>
                <c:pt idx="523">
                  <c:v>0.93169048866345072</c:v>
                </c:pt>
                <c:pt idx="524">
                  <c:v>0.31113211414516684</c:v>
                </c:pt>
                <c:pt idx="525">
                  <c:v>0.2693956481868014</c:v>
                </c:pt>
                <c:pt idx="526">
                  <c:v>0.2826441899915153</c:v>
                </c:pt>
                <c:pt idx="527">
                  <c:v>0.31403056247418731</c:v>
                </c:pt>
                <c:pt idx="528">
                  <c:v>0.37138641619989859</c:v>
                </c:pt>
                <c:pt idx="529">
                  <c:v>0.35971795819054381</c:v>
                </c:pt>
                <c:pt idx="530">
                  <c:v>0.31259686055052782</c:v>
                </c:pt>
                <c:pt idx="531">
                  <c:v>0.37849902687716508</c:v>
                </c:pt>
                <c:pt idx="532">
                  <c:v>0.32994236179681152</c:v>
                </c:pt>
                <c:pt idx="533">
                  <c:v>0.31940654382361905</c:v>
                </c:pt>
                <c:pt idx="534">
                  <c:v>0.33188158334478318</c:v>
                </c:pt>
                <c:pt idx="535">
                  <c:v>0.35553236495525287</c:v>
                </c:pt>
                <c:pt idx="536">
                  <c:v>0.32111063556601532</c:v>
                </c:pt>
                <c:pt idx="537">
                  <c:v>0.37122173353944377</c:v>
                </c:pt>
                <c:pt idx="538">
                  <c:v>0.41234861207826218</c:v>
                </c:pt>
                <c:pt idx="539">
                  <c:v>0.41007449284096342</c:v>
                </c:pt>
                <c:pt idx="540">
                  <c:v>0.46126568767859055</c:v>
                </c:pt>
                <c:pt idx="541">
                  <c:v>0.43369612096303456</c:v>
                </c:pt>
                <c:pt idx="542">
                  <c:v>0.48643968896274797</c:v>
                </c:pt>
                <c:pt idx="543">
                  <c:v>0.46409580474950485</c:v>
                </c:pt>
                <c:pt idx="544">
                  <c:v>0.52089355674661419</c:v>
                </c:pt>
                <c:pt idx="545">
                  <c:v>0.5158895205628653</c:v>
                </c:pt>
                <c:pt idx="546">
                  <c:v>0.54459745287893213</c:v>
                </c:pt>
                <c:pt idx="547">
                  <c:v>0.44439454457869926</c:v>
                </c:pt>
                <c:pt idx="548">
                  <c:v>0.48751280826871896</c:v>
                </c:pt>
                <c:pt idx="549">
                  <c:v>0.53996393842214729</c:v>
                </c:pt>
                <c:pt idx="550">
                  <c:v>0.4550496291327164</c:v>
                </c:pt>
                <c:pt idx="551">
                  <c:v>0.20826006058474891</c:v>
                </c:pt>
                <c:pt idx="552">
                  <c:v>0.43007431519851103</c:v>
                </c:pt>
                <c:pt idx="553">
                  <c:v>0.46654143682231103</c:v>
                </c:pt>
                <c:pt idx="554">
                  <c:v>0.22872043153516636</c:v>
                </c:pt>
                <c:pt idx="555">
                  <c:v>0.24943843343841432</c:v>
                </c:pt>
                <c:pt idx="556">
                  <c:v>0.2243506629556716</c:v>
                </c:pt>
                <c:pt idx="557">
                  <c:v>0.20368714432203236</c:v>
                </c:pt>
                <c:pt idx="558">
                  <c:v>0.26351880640895331</c:v>
                </c:pt>
                <c:pt idx="559">
                  <c:v>0.26771135512201727</c:v>
                </c:pt>
                <c:pt idx="560">
                  <c:v>0.27400105782179179</c:v>
                </c:pt>
                <c:pt idx="561">
                  <c:v>0.25565159315129904</c:v>
                </c:pt>
                <c:pt idx="562">
                  <c:v>0.23777618381642254</c:v>
                </c:pt>
                <c:pt idx="563">
                  <c:v>0.27719188320480803</c:v>
                </c:pt>
                <c:pt idx="564">
                  <c:v>0.34122423558720538</c:v>
                </c:pt>
                <c:pt idx="565">
                  <c:v>0.36603763910873965</c:v>
                </c:pt>
                <c:pt idx="566">
                  <c:v>0.24865341323602771</c:v>
                </c:pt>
                <c:pt idx="567">
                  <c:v>0.30223011805848893</c:v>
                </c:pt>
                <c:pt idx="568">
                  <c:v>0.38789529131463618</c:v>
                </c:pt>
                <c:pt idx="569">
                  <c:v>0.37431451067296118</c:v>
                </c:pt>
                <c:pt idx="570">
                  <c:v>0.37432814965765876</c:v>
                </c:pt>
                <c:pt idx="571">
                  <c:v>0.26702968057129794</c:v>
                </c:pt>
                <c:pt idx="572">
                  <c:v>0.1978939050434719</c:v>
                </c:pt>
                <c:pt idx="573">
                  <c:v>0.23590471000942195</c:v>
                </c:pt>
                <c:pt idx="574">
                  <c:v>9.1112637522712495E-2</c:v>
                </c:pt>
                <c:pt idx="575">
                  <c:v>-9.6890336932631542E-4</c:v>
                </c:pt>
                <c:pt idx="576">
                  <c:v>5.2334033482139934E-3</c:v>
                </c:pt>
                <c:pt idx="577">
                  <c:v>7.6314116552822511E-2</c:v>
                </c:pt>
                <c:pt idx="578">
                  <c:v>7.7366789730760527E-2</c:v>
                </c:pt>
                <c:pt idx="579">
                  <c:v>5.6395746020669435E-2</c:v>
                </c:pt>
                <c:pt idx="580">
                  <c:v>1.2777164958976073E-2</c:v>
                </c:pt>
                <c:pt idx="581">
                  <c:v>3.9869701332705176E-2</c:v>
                </c:pt>
                <c:pt idx="582">
                  <c:v>2.1831412977562182E-2</c:v>
                </c:pt>
                <c:pt idx="583">
                  <c:v>5.0187097882741449E-2</c:v>
                </c:pt>
                <c:pt idx="584">
                  <c:v>7.1242793786638003E-2</c:v>
                </c:pt>
                <c:pt idx="585">
                  <c:v>4.8642355418124276E-2</c:v>
                </c:pt>
                <c:pt idx="586">
                  <c:v>0.15116271818504856</c:v>
                </c:pt>
                <c:pt idx="587">
                  <c:v>0.13641097454778647</c:v>
                </c:pt>
                <c:pt idx="588">
                  <c:v>0.20467557767952335</c:v>
                </c:pt>
                <c:pt idx="589">
                  <c:v>0.20181568933975313</c:v>
                </c:pt>
                <c:pt idx="590">
                  <c:v>0.32379451521441738</c:v>
                </c:pt>
                <c:pt idx="591">
                  <c:v>0.36415519089484955</c:v>
                </c:pt>
                <c:pt idx="592">
                  <c:v>0.30424731529740318</c:v>
                </c:pt>
                <c:pt idx="593">
                  <c:v>0.31222578851841831</c:v>
                </c:pt>
                <c:pt idx="594">
                  <c:v>0.33913495518331188</c:v>
                </c:pt>
                <c:pt idx="595">
                  <c:v>0.31695752013861578</c:v>
                </c:pt>
                <c:pt idx="596">
                  <c:v>0.30769341217140322</c:v>
                </c:pt>
                <c:pt idx="597">
                  <c:v>0.30483530926653657</c:v>
                </c:pt>
                <c:pt idx="598">
                  <c:v>0.22884528401924376</c:v>
                </c:pt>
                <c:pt idx="599">
                  <c:v>0.21015518469279504</c:v>
                </c:pt>
                <c:pt idx="600">
                  <c:v>0.20975367830521918</c:v>
                </c:pt>
                <c:pt idx="601">
                  <c:v>0.22533452092099537</c:v>
                </c:pt>
                <c:pt idx="602">
                  <c:v>0.18966505414127308</c:v>
                </c:pt>
                <c:pt idx="603">
                  <c:v>0.20831414291319592</c:v>
                </c:pt>
                <c:pt idx="604">
                  <c:v>0.24830633897522653</c:v>
                </c:pt>
                <c:pt idx="605">
                  <c:v>0.22824422686908036</c:v>
                </c:pt>
                <c:pt idx="606">
                  <c:v>0.22454885543109562</c:v>
                </c:pt>
                <c:pt idx="607">
                  <c:v>0.17415623439933398</c:v>
                </c:pt>
                <c:pt idx="608">
                  <c:v>0.19949676491732798</c:v>
                </c:pt>
                <c:pt idx="609">
                  <c:v>0.16213515547066493</c:v>
                </c:pt>
                <c:pt idx="610">
                  <c:v>0.16905579121750236</c:v>
                </c:pt>
                <c:pt idx="611">
                  <c:v>0.20447658547293249</c:v>
                </c:pt>
                <c:pt idx="612">
                  <c:v>0.2616956821061075</c:v>
                </c:pt>
                <c:pt idx="613">
                  <c:v>0.31706837253159392</c:v>
                </c:pt>
                <c:pt idx="614">
                  <c:v>0.36731032912956729</c:v>
                </c:pt>
                <c:pt idx="615">
                  <c:v>0.33077549181193489</c:v>
                </c:pt>
                <c:pt idx="616">
                  <c:v>0.27909973384493031</c:v>
                </c:pt>
                <c:pt idx="617">
                  <c:v>0.24508169782781439</c:v>
                </c:pt>
                <c:pt idx="618">
                  <c:v>0.20662588056819714</c:v>
                </c:pt>
                <c:pt idx="619">
                  <c:v>0.20272920926716187</c:v>
                </c:pt>
                <c:pt idx="620">
                  <c:v>0.14809378555924063</c:v>
                </c:pt>
                <c:pt idx="621">
                  <c:v>0.22058863650934771</c:v>
                </c:pt>
                <c:pt idx="622">
                  <c:v>0.19748981285047798</c:v>
                </c:pt>
                <c:pt idx="623">
                  <c:v>0.16379398605030851</c:v>
                </c:pt>
                <c:pt idx="624">
                  <c:v>0.22970880231017091</c:v>
                </c:pt>
                <c:pt idx="625">
                  <c:v>0.19533951627323617</c:v>
                </c:pt>
                <c:pt idx="626">
                  <c:v>0.2480528082188016</c:v>
                </c:pt>
                <c:pt idx="627">
                  <c:v>0.20132066905877333</c:v>
                </c:pt>
                <c:pt idx="628">
                  <c:v>0.25049566144910784</c:v>
                </c:pt>
                <c:pt idx="629">
                  <c:v>0.2327358516567557</c:v>
                </c:pt>
                <c:pt idx="630">
                  <c:v>0.26374450511336534</c:v>
                </c:pt>
                <c:pt idx="631">
                  <c:v>0.29282057019286067</c:v>
                </c:pt>
                <c:pt idx="632">
                  <c:v>0.24309160944565633</c:v>
                </c:pt>
                <c:pt idx="633">
                  <c:v>0.26098693934183442</c:v>
                </c:pt>
                <c:pt idx="634">
                  <c:v>0.32457841362384127</c:v>
                </c:pt>
                <c:pt idx="635">
                  <c:v>0.30907563487573952</c:v>
                </c:pt>
                <c:pt idx="636">
                  <c:v>0.30016044793897895</c:v>
                </c:pt>
                <c:pt idx="637">
                  <c:v>0.32826683838494952</c:v>
                </c:pt>
                <c:pt idx="638">
                  <c:v>0.35914606034782615</c:v>
                </c:pt>
                <c:pt idx="639">
                  <c:v>0.35540953928094254</c:v>
                </c:pt>
                <c:pt idx="640">
                  <c:v>0.31206897600355987</c:v>
                </c:pt>
                <c:pt idx="641">
                  <c:v>0.33678891207016293</c:v>
                </c:pt>
                <c:pt idx="642">
                  <c:v>0.27500882904868784</c:v>
                </c:pt>
                <c:pt idx="643">
                  <c:v>0.33372237836954516</c:v>
                </c:pt>
                <c:pt idx="644">
                  <c:v>0.29938543520798189</c:v>
                </c:pt>
                <c:pt idx="645">
                  <c:v>0.24431129181824968</c:v>
                </c:pt>
                <c:pt idx="646">
                  <c:v>0.22677543206123163</c:v>
                </c:pt>
                <c:pt idx="647">
                  <c:v>0.18471097767361755</c:v>
                </c:pt>
                <c:pt idx="648">
                  <c:v>0.22801149446792193</c:v>
                </c:pt>
                <c:pt idx="649">
                  <c:v>0.23912585118468138</c:v>
                </c:pt>
                <c:pt idx="650">
                  <c:v>0.29267957469315331</c:v>
                </c:pt>
                <c:pt idx="651">
                  <c:v>0.25321869638543182</c:v>
                </c:pt>
                <c:pt idx="652">
                  <c:v>0.25209903166478376</c:v>
                </c:pt>
                <c:pt idx="653">
                  <c:v>0.22160061377806517</c:v>
                </c:pt>
                <c:pt idx="654">
                  <c:v>0.19717408702128125</c:v>
                </c:pt>
                <c:pt idx="655">
                  <c:v>0.26114768761802054</c:v>
                </c:pt>
                <c:pt idx="656">
                  <c:v>0.240815634122925</c:v>
                </c:pt>
                <c:pt idx="657">
                  <c:v>0.27255610952596498</c:v>
                </c:pt>
                <c:pt idx="658">
                  <c:v>0.31622471195734769</c:v>
                </c:pt>
                <c:pt idx="659">
                  <c:v>0.34920795322290132</c:v>
                </c:pt>
                <c:pt idx="660">
                  <c:v>0.31616058050386264</c:v>
                </c:pt>
                <c:pt idx="661">
                  <c:v>0.33221246339863469</c:v>
                </c:pt>
                <c:pt idx="662">
                  <c:v>0.40001967196309424</c:v>
                </c:pt>
                <c:pt idx="663">
                  <c:v>0.30395168155857288</c:v>
                </c:pt>
                <c:pt idx="664">
                  <c:v>0.34345478945601832</c:v>
                </c:pt>
                <c:pt idx="665">
                  <c:v>0.30062149751562184</c:v>
                </c:pt>
                <c:pt idx="666">
                  <c:v>0.26687275794314835</c:v>
                </c:pt>
                <c:pt idx="667">
                  <c:v>0.36022087124890007</c:v>
                </c:pt>
                <c:pt idx="668">
                  <c:v>4.7358341313099572E-3</c:v>
                </c:pt>
                <c:pt idx="669">
                  <c:v>0.22399959704620223</c:v>
                </c:pt>
                <c:pt idx="670">
                  <c:v>0.21453598843994856</c:v>
                </c:pt>
                <c:pt idx="671">
                  <c:v>0.19794054361220537</c:v>
                </c:pt>
                <c:pt idx="672">
                  <c:v>0.18758775280551276</c:v>
                </c:pt>
                <c:pt idx="673">
                  <c:v>0.1860082063877263</c:v>
                </c:pt>
                <c:pt idx="674">
                  <c:v>0.14181491897822696</c:v>
                </c:pt>
                <c:pt idx="675">
                  <c:v>0.16463200478692391</c:v>
                </c:pt>
                <c:pt idx="676">
                  <c:v>0.1045480602243741</c:v>
                </c:pt>
                <c:pt idx="677">
                  <c:v>0.12403459913359427</c:v>
                </c:pt>
                <c:pt idx="678">
                  <c:v>0.14849700169720903</c:v>
                </c:pt>
                <c:pt idx="679">
                  <c:v>0.135809733938828</c:v>
                </c:pt>
                <c:pt idx="680">
                  <c:v>0.2468745323253359</c:v>
                </c:pt>
                <c:pt idx="681">
                  <c:v>0.25021159156079875</c:v>
                </c:pt>
                <c:pt idx="682">
                  <c:v>0.25883317859897659</c:v>
                </c:pt>
                <c:pt idx="683">
                  <c:v>0.31648634208241444</c:v>
                </c:pt>
                <c:pt idx="684">
                  <c:v>0.26962971019956739</c:v>
                </c:pt>
                <c:pt idx="685">
                  <c:v>0.27707540527596641</c:v>
                </c:pt>
                <c:pt idx="686">
                  <c:v>0.36676942928501438</c:v>
                </c:pt>
                <c:pt idx="687">
                  <c:v>0.23367561658045588</c:v>
                </c:pt>
                <c:pt idx="688">
                  <c:v>0.2754314853983148</c:v>
                </c:pt>
                <c:pt idx="689">
                  <c:v>0.2468675636171867</c:v>
                </c:pt>
                <c:pt idx="690">
                  <c:v>0.22542481939692041</c:v>
                </c:pt>
                <c:pt idx="691">
                  <c:v>0.26381011692093637</c:v>
                </c:pt>
                <c:pt idx="692">
                  <c:v>0.34561413584501138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3A7-4E8F-97F6-BA78D7E83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358912"/>
        <c:axId val="68360448"/>
      </c:lineChart>
      <c:catAx>
        <c:axId val="68358912"/>
        <c:scaling>
          <c:orientation val="minMax"/>
        </c:scaling>
        <c:delete val="0"/>
        <c:axPos val="b"/>
        <c:majorTickMark val="out"/>
        <c:minorTickMark val="none"/>
        <c:tickLblPos val="nextTo"/>
        <c:crossAx val="68360448"/>
        <c:crosses val="autoZero"/>
        <c:auto val="1"/>
        <c:lblAlgn val="ctr"/>
        <c:lblOffset val="100"/>
        <c:noMultiLvlLbl val="0"/>
      </c:catAx>
      <c:valAx>
        <c:axId val="6836044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6835891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53129724409448864"/>
          <c:y val="0.34259259259259262"/>
          <c:w val="0.35619991251093575"/>
          <c:h val="8.3717191601050026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7D7FB-C975-457D-834C-FEFCE9C7A4A6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F087A-8A7D-4CD6-B6D5-F28C980F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673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F087A-8A7D-4CD6-B6D5-F28C980F045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592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F087A-8A7D-4CD6-B6D5-F28C980F045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592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F087A-8A7D-4CD6-B6D5-F28C980F045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592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F087A-8A7D-4CD6-B6D5-F28C980F045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592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ru-RU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4DFF087A-8A7D-4CD6-B6D5-F28C980F0453}" type="slidenum">
              <a:rPr lang="ru-RU" smtClean="0">
                <a:effectLst/>
              </a:rPr>
              <a:pPr/>
              <a:t>15</a:t>
            </a:fld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0592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ru-RU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4DFF087A-8A7D-4CD6-B6D5-F28C980F0453}" type="slidenum">
              <a:rPr lang="ru-RU" smtClean="0">
                <a:effectLst/>
              </a:rPr>
              <a:pPr/>
              <a:t>16</a:t>
            </a:fld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059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64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995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64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67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30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4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246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09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53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59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27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4B06-2644-4C59-A805-CE1DFCE9FE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02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392" y="2095562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2800" b="1" dirty="0" smtClean="0">
                <a:latin typeface="Franklin Gothic Demi" panose="020B0703020102020204" pitchFamily="34" charset="0"/>
              </a:rPr>
              <a:t>Однониточная ГИС </a:t>
            </a:r>
            <a:r>
              <a:rPr lang="ru-RU" sz="2800" b="1" dirty="0" smtClean="0">
                <a:latin typeface="Franklin Gothic Demi" panose="020B0703020102020204" pitchFamily="34" charset="0"/>
              </a:rPr>
              <a:t>«</a:t>
            </a:r>
            <a:r>
              <a:rPr lang="ru-RU" sz="2800" b="1" dirty="0" smtClean="0">
                <a:latin typeface="Franklin Gothic Demi" panose="020B0703020102020204" pitchFamily="34" charset="0"/>
              </a:rPr>
              <a:t>Вымпел-500</a:t>
            </a:r>
            <a:r>
              <a:rPr lang="ru-RU" sz="2800" b="1" dirty="0" smtClean="0">
                <a:latin typeface="Franklin Gothic Demi" panose="020B0703020102020204" pitchFamily="34" charset="0"/>
              </a:rPr>
              <a:t>»</a:t>
            </a:r>
            <a:r>
              <a:rPr lang="en-US" sz="2800" b="1" dirty="0">
                <a:latin typeface="Franklin Gothic Demi" panose="020B0703020102020204" pitchFamily="34" charset="0"/>
              </a:rPr>
              <a:t> </a:t>
            </a:r>
            <a:r>
              <a:rPr lang="ru-RU" sz="2800" b="1" dirty="0" smtClean="0">
                <a:latin typeface="Franklin Gothic Demi" panose="020B0703020102020204" pitchFamily="34" charset="0"/>
              </a:rPr>
              <a:t>Ду1400 – точный контроль баланса газа при минимальных затратах на строительство и техническое обслуживание</a:t>
            </a:r>
            <a:endParaRPr lang="ru-RU" sz="2800" b="1" dirty="0" smtClean="0">
              <a:latin typeface="Franklin Gothic Demi" panose="020B0703020102020204" pitchFamily="34" charset="0"/>
            </a:endParaRPr>
          </a:p>
          <a:p>
            <a:r>
              <a:rPr lang="ru-RU" sz="2800" dirty="0" smtClean="0">
                <a:latin typeface="Franklin Gothic Demi" panose="020B0703020102020204" pitchFamily="34" charset="0"/>
              </a:rPr>
              <a:t>	</a:t>
            </a:r>
          </a:p>
          <a:p>
            <a:pPr algn="ctr"/>
            <a:endParaRPr lang="ru-RU" sz="2800" dirty="0">
              <a:latin typeface="Franklin Gothic Demi" panose="020B0703020102020204" pitchFamily="34" charset="0"/>
            </a:endParaRPr>
          </a:p>
          <a:p>
            <a:pPr algn="ctr"/>
            <a:endParaRPr lang="ru-RU" sz="2800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2800" dirty="0" smtClean="0">
                <a:latin typeface="Franklin Gothic Demi" panose="020B0703020102020204" pitchFamily="34" charset="0"/>
              </a:rPr>
              <a:t> </a:t>
            </a:r>
            <a:endParaRPr lang="ru-RU" sz="2800" dirty="0">
              <a:latin typeface="Franklin Gothic Demi" panose="020B0703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6093296"/>
            <a:ext cx="2961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Докладчик</a:t>
            </a: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Деревягин</a:t>
            </a:r>
            <a:r>
              <a:rPr lang="ru-RU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Г.А.</a:t>
            </a:r>
            <a:endParaRPr lang="ru-RU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r>
              <a:rPr lang="ru-RU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8"/>
          <a:stretch/>
        </p:blipFill>
        <p:spPr>
          <a:xfrm>
            <a:off x="3671328" y="798730"/>
            <a:ext cx="1944216" cy="180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99592" y="117336"/>
            <a:ext cx="7784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Сравнительная трасса часовых расходов расходомеров Ду1400 и ГИС за период с 21.08.15 по 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21.09.15</a:t>
            </a:r>
            <a:endParaRPr lang="ru-RU" sz="20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31825354"/>
              </p:ext>
            </p:extLst>
          </p:nvPr>
        </p:nvGraphicFramePr>
        <p:xfrm>
          <a:off x="323528" y="471278"/>
          <a:ext cx="8734470" cy="2198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24882021"/>
              </p:ext>
            </p:extLst>
          </p:nvPr>
        </p:nvGraphicFramePr>
        <p:xfrm>
          <a:off x="251520" y="2708920"/>
          <a:ext cx="8640960" cy="220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93819043"/>
              </p:ext>
            </p:extLst>
          </p:nvPr>
        </p:nvGraphicFramePr>
        <p:xfrm>
          <a:off x="251520" y="4797152"/>
          <a:ext cx="8646230" cy="2238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771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99592" y="117336"/>
            <a:ext cx="7784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Результаты </a:t>
            </a:r>
            <a:r>
              <a:rPr lang="ru-RU" sz="2400" b="1" dirty="0"/>
              <a:t>испытаний </a:t>
            </a:r>
            <a:r>
              <a:rPr lang="ru-RU" sz="2400" b="1" dirty="0" err="1"/>
              <a:t>расходомерного</a:t>
            </a:r>
            <a:r>
              <a:rPr lang="ru-RU" sz="2400" b="1" dirty="0"/>
              <a:t> комплекса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при </a:t>
            </a:r>
            <a:r>
              <a:rPr lang="ru-RU" sz="2400" b="1" dirty="0"/>
              <a:t>включении в работу эталона сличения </a:t>
            </a:r>
            <a:r>
              <a:rPr lang="ru-RU" sz="2400" b="1" dirty="0" smtClean="0"/>
              <a:t>DN500</a:t>
            </a:r>
            <a:endParaRPr lang="ru-RU" sz="24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941819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Численные данные отклонений часовых расходов </a:t>
            </a:r>
            <a: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 </a:t>
            </a:r>
            <a:r>
              <a:rPr lang="ru-RU" sz="24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сутки 02.09.16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55591"/>
              </p:ext>
            </p:extLst>
          </p:nvPr>
        </p:nvGraphicFramePr>
        <p:xfrm>
          <a:off x="251520" y="1824990"/>
          <a:ext cx="8640961" cy="455676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2740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47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455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66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601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Относительное отклонение, %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1400осн. и 1400дубл.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1400осн. и ГИС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1400осн. и эталон Ду500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Эталон Ду500 и ГИС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-0,20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-0,73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-0,08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-0,22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-0,73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-0,10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-0,22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-0,04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-0,20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-0,01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-0,22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-0,03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-0,23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-0,03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-0,18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-0,06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-0,22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-0,09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-0,19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-0,46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-0,13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-0,49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-0,18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-0,20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-0,18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-0,79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0,28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-1,03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-0,38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0,66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-0,10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-0,59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-0,07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-0,19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-0,73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-0,04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-0,84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-0,47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0,37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-2,57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2,75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-0,19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1,48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-1,53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-2,97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-0,79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0,14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--0,18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-0,75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-0,06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76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-0,18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-0,73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-0,07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965335"/>
              </p:ext>
            </p:extLst>
          </p:nvPr>
        </p:nvGraphicFramePr>
        <p:xfrm>
          <a:off x="263147" y="6438900"/>
          <a:ext cx="8629333" cy="35052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2709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16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427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39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Среднее значение отклонения за сутки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0,165 %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-0,6292 %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-0,6329 %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0,00916 %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4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15616" y="125490"/>
            <a:ext cx="7784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Дополнительные испытания во время выездной комиссии 22-23.11.17</a:t>
            </a:r>
            <a:endParaRPr lang="ru-RU" sz="28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328224"/>
            <a:ext cx="51423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b="1" dirty="0" smtClean="0">
                <a:solidFill>
                  <a:srgbClr val="003366"/>
                </a:solidFill>
              </a:rPr>
              <a:t>Выполнена процедура демонтажа/монтажа и замена под давлением ультразвуковых преобразователей «Вымпел-500» Ду1400, при этом расхождение расходов основного и дублирующего УЗПР не превысило </a:t>
            </a:r>
            <a:r>
              <a:rPr lang="ru-RU" b="1" dirty="0" smtClean="0">
                <a:solidFill>
                  <a:srgbClr val="FF0000"/>
                </a:solidFill>
              </a:rPr>
              <a:t>0.06%</a:t>
            </a:r>
          </a:p>
          <a:p>
            <a:pPr marL="457200" indent="-457200">
              <a:buAutoNum type="arabicPeriod"/>
            </a:pPr>
            <a:endParaRPr lang="ru-RU" b="1" dirty="0" smtClean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ru-RU" b="1" dirty="0" smtClean="0">
                <a:solidFill>
                  <a:srgbClr val="003366"/>
                </a:solidFill>
              </a:rPr>
              <a:t>При сличении расходов эталонного расходомера Ду500 и рабочего расходомера Ду1400 в диапазоне 20% от верхнего предела расхода Ду1400 расхождение часовых расходов не превысило </a:t>
            </a:r>
            <a:r>
              <a:rPr lang="ru-RU" b="1" dirty="0" smtClean="0">
                <a:solidFill>
                  <a:srgbClr val="FF0000"/>
                </a:solidFill>
              </a:rPr>
              <a:t>0,3%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672408" cy="545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99592" y="117336"/>
            <a:ext cx="7784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Отчет по контуру баланса  за последний период</a:t>
            </a:r>
            <a:endParaRPr lang="ru-RU" sz="28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160"/>
          <a:stretch/>
        </p:blipFill>
        <p:spPr bwMode="auto">
          <a:xfrm>
            <a:off x="1356441" y="1052736"/>
            <a:ext cx="6311903" cy="490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04813" y="5301208"/>
            <a:ext cx="5615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Дебаланс</a:t>
            </a:r>
            <a:r>
              <a:rPr lang="ru-RU" sz="2400" b="1" dirty="0" smtClean="0">
                <a:solidFill>
                  <a:srgbClr val="FF0000"/>
                </a:solidFill>
              </a:rPr>
              <a:t> за сутки не превышает 0.07%</a:t>
            </a:r>
          </a:p>
        </p:txBody>
      </p:sp>
    </p:spTree>
    <p:extLst>
      <p:ext uri="{BB962C8B-B14F-4D97-AF65-F5344CB8AC3E}">
        <p14:creationId xmlns:p14="http://schemas.microsoft.com/office/powerpoint/2010/main" val="142768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99592" y="117336"/>
            <a:ext cx="7784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Принцип контроля </a:t>
            </a:r>
            <a:r>
              <a:rPr lang="ru-RU" sz="2800" b="1" dirty="0" smtClean="0"/>
              <a:t>баланса</a:t>
            </a:r>
            <a:r>
              <a:rPr lang="en-US" sz="2800" b="1" dirty="0" smtClean="0"/>
              <a:t> </a:t>
            </a:r>
            <a:r>
              <a:rPr lang="ru-RU" sz="2800" b="1" dirty="0" smtClean="0"/>
              <a:t>газа </a:t>
            </a:r>
            <a:r>
              <a:rPr lang="ru-RU" sz="2800" b="1" dirty="0" smtClean="0"/>
              <a:t>газотранспортного предприятия</a:t>
            </a:r>
            <a:endParaRPr lang="ru-RU" sz="28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4813" y="5301208"/>
            <a:ext cx="5615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Дебаланс</a:t>
            </a:r>
            <a:r>
              <a:rPr lang="ru-RU" sz="2400" b="1" dirty="0" smtClean="0">
                <a:solidFill>
                  <a:srgbClr val="FF0000"/>
                </a:solidFill>
              </a:rPr>
              <a:t> за сутки не превышает 0.07%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061737"/>
            <a:ext cx="8999984" cy="506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8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5" name="TextBox 14"/>
          <p:cNvSpPr txBox="1"/>
          <p:nvPr/>
        </p:nvSpPr>
        <p:spPr>
          <a:xfrm>
            <a:off x="891806" y="117336"/>
            <a:ext cx="779193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ru-RU" sz="2800" b="1" dirty="0" smtClean="0" smtId="4294967295">
                <a:highlight>
                  <a:srgbClr val="000000">
                    <a:alpha val="0"/>
                  </a:srgbClr>
                </a:highlight>
                <a:latin typeface="Calibri"/>
              </a:rPr>
              <a:t>Решения по внедрению Однониточной ГИС нового поколения</a:t>
            </a:r>
            <a:endParaRPr lang="en-US" sz="2800" b="1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5616" cy="836712"/>
          </a:xfrm>
          <a:prstGeom prst="rect">
            <a:avLst/>
          </a:prstGeom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4094262" cy="578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5537" y="1579019"/>
            <a:ext cx="5040560" cy="45899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  <a:defRPr/>
            </a:pPr>
            <a:r>
              <a:rPr lang="ru-RU" altLang="ru-RU" sz="1400" b="1" dirty="0"/>
              <a:t>Опыт применения в </a:t>
            </a:r>
            <a:r>
              <a:rPr lang="ru-RU" altLang="ru-RU" sz="1400" b="1" dirty="0" smtClean="0"/>
              <a:t>ПАО «Газпром»</a:t>
            </a:r>
            <a:endParaRPr lang="en-US" altLang="ru-RU" sz="1400" b="1" dirty="0"/>
          </a:p>
          <a:p>
            <a:pPr>
              <a:lnSpc>
                <a:spcPct val="90000"/>
              </a:lnSpc>
              <a:spcAft>
                <a:spcPts val="400"/>
              </a:spcAft>
              <a:defRPr/>
            </a:pPr>
            <a:endParaRPr lang="en-US" altLang="ru-RU" sz="1200" dirty="0"/>
          </a:p>
          <a:p>
            <a:pPr>
              <a:defRPr/>
            </a:pPr>
            <a:r>
              <a:rPr lang="ru-RU" sz="1200" b="1" dirty="0"/>
              <a:t>Промышленный образец прошел 3</a:t>
            </a:r>
            <a:r>
              <a:rPr lang="en-US" sz="1200" b="1" dirty="0"/>
              <a:t>x </a:t>
            </a:r>
            <a:r>
              <a:rPr lang="ru-RU" sz="1200" b="1" dirty="0"/>
              <a:t>летние опытно-промышленные испытания в ЛПУМГ «Донское» ООО «Газпром </a:t>
            </a:r>
            <a:r>
              <a:rPr lang="ru-RU" sz="1200" b="1" dirty="0" err="1"/>
              <a:t>трансгаз</a:t>
            </a:r>
            <a:r>
              <a:rPr lang="ru-RU" sz="1200" b="1" dirty="0"/>
              <a:t> Москва».</a:t>
            </a:r>
          </a:p>
          <a:p>
            <a:pPr>
              <a:defRPr/>
            </a:pPr>
            <a:r>
              <a:rPr lang="ru-RU" sz="1200" b="1" dirty="0"/>
              <a:t> </a:t>
            </a:r>
          </a:p>
          <a:p>
            <a:pPr>
              <a:defRPr/>
            </a:pPr>
            <a:r>
              <a:rPr lang="ru-RU" sz="1200" b="1" dirty="0"/>
              <a:t>При проведении испытаний выполнена проверка работоспособности, метрологических и эксплуатационных характеристик опытного образца однониточной ГИС в реальных условиях эксплуатации</a:t>
            </a:r>
            <a:r>
              <a:rPr lang="ru-RU" sz="1200" dirty="0"/>
              <a:t>.</a:t>
            </a:r>
          </a:p>
          <a:p>
            <a:pPr>
              <a:defRPr/>
            </a:pPr>
            <a:r>
              <a:rPr lang="ru-RU" sz="1200" dirty="0"/>
              <a:t> </a:t>
            </a:r>
          </a:p>
          <a:p>
            <a:pPr>
              <a:defRPr/>
            </a:pPr>
            <a:r>
              <a:rPr lang="ru-RU" sz="1200" b="1" dirty="0"/>
              <a:t>По решению 4 Протокола: «</a:t>
            </a:r>
            <a:r>
              <a:rPr lang="ru-RU" sz="1200" b="1" dirty="0">
                <a:solidFill>
                  <a:srgbClr val="FF0000"/>
                </a:solidFill>
              </a:rPr>
              <a:t>При выполнении утвержденной Программы строительства(реконструкции) ГИС на период 2018-2020 годы максимально использовать </a:t>
            </a:r>
            <a:r>
              <a:rPr lang="ru-RU" sz="1200" b="1" dirty="0"/>
              <a:t>технические решения на основе однониточной ГИС с УЗПР большого диаметра»</a:t>
            </a:r>
          </a:p>
          <a:p>
            <a:pPr>
              <a:defRPr/>
            </a:pPr>
            <a:r>
              <a:rPr lang="ru-RU" sz="1200" b="1" dirty="0"/>
              <a:t> </a:t>
            </a:r>
          </a:p>
          <a:p>
            <a:pPr>
              <a:defRPr/>
            </a:pPr>
            <a:r>
              <a:rPr lang="ru-RU" sz="1200" b="1" dirty="0"/>
              <a:t>По решению 8 Протокола: «</a:t>
            </a:r>
            <a:r>
              <a:rPr lang="ru-RU" sz="1200" b="1" dirty="0">
                <a:solidFill>
                  <a:srgbClr val="FF0000"/>
                </a:solidFill>
              </a:rPr>
              <a:t>На этапе ПИР обеспечить применение </a:t>
            </a:r>
            <a:r>
              <a:rPr lang="ru-RU" sz="1200" b="1" dirty="0"/>
              <a:t>технических решений на основе однониточной ГИС с УЗПР большого диаметра в проектах строительства (реконструкции) ГИС на границе зон ответственности»</a:t>
            </a:r>
          </a:p>
          <a:p>
            <a:pPr>
              <a:defRPr/>
            </a:pPr>
            <a:r>
              <a:rPr lang="ru-RU" sz="1200" b="1" dirty="0"/>
              <a:t> </a:t>
            </a:r>
          </a:p>
          <a:p>
            <a:pPr>
              <a:defRPr/>
            </a:pPr>
            <a:r>
              <a:rPr lang="ru-RU" sz="1200" b="1" dirty="0"/>
              <a:t>По решению 9 Протокола: «</a:t>
            </a:r>
            <a:r>
              <a:rPr lang="ru-RU" sz="1200" b="1" dirty="0">
                <a:solidFill>
                  <a:srgbClr val="FF0000"/>
                </a:solidFill>
              </a:rPr>
              <a:t>Обеспечить пересмотр проектов строительства(реконструкции) ГИС </a:t>
            </a:r>
            <a:r>
              <a:rPr lang="ru-RU" sz="1200" b="1" dirty="0"/>
              <a:t>инвестиционной программы ПАО «Газпром» не обеспеченных Решением ПАО «Газпром» с учетом возможности применения технических решений на основе однониточной ГИС с УЗПР большого диаметра»</a:t>
            </a:r>
          </a:p>
        </p:txBody>
      </p:sp>
    </p:spTree>
    <p:extLst>
      <p:ext uri="{BB962C8B-B14F-4D97-AF65-F5344CB8AC3E}">
        <p14:creationId xmlns:p14="http://schemas.microsoft.com/office/powerpoint/2010/main" val="183816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5" name="TextBox 14"/>
          <p:cNvSpPr txBox="1"/>
          <p:nvPr/>
        </p:nvSpPr>
        <p:spPr>
          <a:xfrm>
            <a:off x="891806" y="117336"/>
            <a:ext cx="7791933" cy="5186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ru-RU" sz="2800" b="1" dirty="0" smtClean="0" smtId="4294967295">
                <a:highlight>
                  <a:srgbClr val="000000">
                    <a:alpha val="0"/>
                  </a:srgbClr>
                </a:highlight>
                <a:latin typeface="Calibri"/>
              </a:rPr>
              <a:t>Экономический эффект</a:t>
            </a:r>
            <a:endParaRPr lang="en-US" sz="2800" b="1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5616" cy="836712"/>
          </a:xfrm>
          <a:prstGeom prst="rect">
            <a:avLst/>
          </a:prstGeom>
          <a:effectLst/>
        </p:spPr>
      </p:pic>
      <p:sp>
        <p:nvSpPr>
          <p:cNvPr id="2" name="Прямоугольник 1"/>
          <p:cNvSpPr/>
          <p:nvPr/>
        </p:nvSpPr>
        <p:spPr>
          <a:xfrm>
            <a:off x="557808" y="1032960"/>
            <a:ext cx="4572000" cy="67423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  <a:defRPr/>
            </a:pPr>
            <a:r>
              <a:rPr lang="ru-RU" altLang="ru-RU" b="1" dirty="0">
                <a:solidFill>
                  <a:srgbClr val="FF0000"/>
                </a:solidFill>
              </a:rPr>
              <a:t>Насколько значителен будет суммарный эффект?</a:t>
            </a:r>
          </a:p>
          <a:p>
            <a:pPr>
              <a:lnSpc>
                <a:spcPct val="90000"/>
              </a:lnSpc>
              <a:spcAft>
                <a:spcPts val="400"/>
              </a:spcAft>
              <a:defRPr/>
            </a:pPr>
            <a:r>
              <a:rPr lang="ru-RU" altLang="ru-RU" b="1" dirty="0" smtClean="0"/>
              <a:t> </a:t>
            </a:r>
            <a:r>
              <a:rPr lang="ru-RU" altLang="ru-RU" b="1" dirty="0" smtClean="0"/>
              <a:t>С </a:t>
            </a:r>
            <a:r>
              <a:rPr lang="ru-RU" altLang="ru-RU" b="1" dirty="0"/>
              <a:t>точки зрения сокращения затрат при переходе с многониточной ГИС на однониточную</a:t>
            </a:r>
            <a:r>
              <a:rPr lang="en-US" altLang="ru-RU" b="1" dirty="0" smtClean="0"/>
              <a:t>:</a:t>
            </a:r>
            <a:endParaRPr lang="ru-RU" altLang="ru-RU" b="1" dirty="0" smtClean="0"/>
          </a:p>
          <a:p>
            <a:pPr>
              <a:lnSpc>
                <a:spcPct val="90000"/>
              </a:lnSpc>
              <a:spcAft>
                <a:spcPts val="400"/>
              </a:spcAft>
              <a:defRPr/>
            </a:pPr>
            <a:endParaRPr lang="en-US" altLang="ru-RU" b="1" dirty="0"/>
          </a:p>
          <a:p>
            <a:pPr>
              <a:lnSpc>
                <a:spcPct val="90000"/>
              </a:lnSpc>
              <a:spcAft>
                <a:spcPts val="400"/>
              </a:spcAft>
              <a:defRPr/>
            </a:pPr>
            <a:r>
              <a:rPr lang="ru-RU" altLang="ru-RU" b="1" dirty="0" smtClean="0"/>
              <a:t>• </a:t>
            </a:r>
            <a:r>
              <a:rPr lang="ru-RU" altLang="ru-RU" b="1" dirty="0" smtClean="0"/>
              <a:t>Сокращение </a:t>
            </a:r>
            <a:r>
              <a:rPr lang="ru-RU" altLang="ru-RU" b="1" dirty="0"/>
              <a:t>затрат на строительство одного объекта составляет </a:t>
            </a:r>
            <a:r>
              <a:rPr lang="ru-RU" altLang="ru-RU" b="1" dirty="0">
                <a:solidFill>
                  <a:srgbClr val="FF0000"/>
                </a:solidFill>
              </a:rPr>
              <a:t>300 -500 млн. </a:t>
            </a:r>
            <a:r>
              <a:rPr lang="ru-RU" altLang="ru-RU" b="1" dirty="0" err="1" smtClean="0">
                <a:solidFill>
                  <a:srgbClr val="FF0000"/>
                </a:solidFill>
              </a:rPr>
              <a:t>руб</a:t>
            </a:r>
            <a:endParaRPr lang="ru-RU" altLang="ru-RU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Aft>
                <a:spcPts val="400"/>
              </a:spcAft>
              <a:defRPr/>
            </a:pPr>
            <a:endParaRPr lang="ru-RU" altLang="ru-RU" b="1" dirty="0"/>
          </a:p>
          <a:p>
            <a:pPr>
              <a:lnSpc>
                <a:spcPct val="90000"/>
              </a:lnSpc>
              <a:spcAft>
                <a:spcPts val="400"/>
              </a:spcAft>
              <a:defRPr/>
            </a:pPr>
            <a:r>
              <a:rPr lang="ru-RU" altLang="ru-RU" b="1" dirty="0"/>
              <a:t>• Сокращение </a:t>
            </a:r>
            <a:r>
              <a:rPr lang="ru-RU" altLang="ru-RU" b="1" dirty="0"/>
              <a:t>затрат на техническое обслуживание</a:t>
            </a:r>
            <a:r>
              <a:rPr lang="en-US" altLang="ru-RU" b="1" dirty="0"/>
              <a:t>:  </a:t>
            </a:r>
            <a:r>
              <a:rPr lang="ru-RU" altLang="ru-RU" b="1" dirty="0"/>
              <a:t>не менее </a:t>
            </a:r>
            <a:r>
              <a:rPr lang="ru-RU" altLang="ru-RU" b="1" dirty="0">
                <a:solidFill>
                  <a:srgbClr val="FF0000"/>
                </a:solidFill>
              </a:rPr>
              <a:t>40 млн </a:t>
            </a:r>
            <a:r>
              <a:rPr lang="ru-RU" altLang="ru-RU" b="1" dirty="0" err="1">
                <a:solidFill>
                  <a:srgbClr val="FF0000"/>
                </a:solidFill>
              </a:rPr>
              <a:t>руб</a:t>
            </a:r>
            <a:r>
              <a:rPr lang="ru-RU" altLang="ru-RU" b="1" dirty="0">
                <a:solidFill>
                  <a:srgbClr val="FF0000"/>
                </a:solidFill>
              </a:rPr>
              <a:t> в год</a:t>
            </a:r>
            <a:r>
              <a:rPr lang="ru-RU" altLang="ru-RU" b="1" dirty="0"/>
              <a:t>. </a:t>
            </a:r>
            <a:endParaRPr lang="en-US" altLang="ru-RU" b="1" dirty="0"/>
          </a:p>
          <a:p>
            <a:pPr>
              <a:lnSpc>
                <a:spcPct val="90000"/>
              </a:lnSpc>
              <a:spcAft>
                <a:spcPts val="400"/>
              </a:spcAft>
              <a:defRPr/>
            </a:pPr>
            <a:r>
              <a:rPr lang="ru-RU" altLang="ru-RU" b="1" dirty="0"/>
              <a:t> </a:t>
            </a:r>
            <a:r>
              <a:rPr lang="en-US" altLang="ru-RU" b="1" dirty="0"/>
              <a:t>  </a:t>
            </a:r>
            <a:endParaRPr lang="ru-RU" altLang="ru-RU" b="1" dirty="0"/>
          </a:p>
          <a:p>
            <a:pPr>
              <a:lnSpc>
                <a:spcPct val="90000"/>
              </a:lnSpc>
              <a:spcAft>
                <a:spcPts val="400"/>
              </a:spcAft>
              <a:defRPr/>
            </a:pPr>
            <a:r>
              <a:rPr lang="ru-RU" altLang="ru-RU" b="1" dirty="0" smtClean="0">
                <a:solidFill>
                  <a:srgbClr val="FF0000"/>
                </a:solidFill>
              </a:rPr>
              <a:t>Следствие</a:t>
            </a:r>
            <a:r>
              <a:rPr lang="en-US" altLang="ru-RU" b="1" dirty="0" smtClean="0">
                <a:solidFill>
                  <a:srgbClr val="FF0000"/>
                </a:solidFill>
              </a:rPr>
              <a:t>: </a:t>
            </a:r>
            <a:r>
              <a:rPr lang="ru-RU" altLang="ru-RU" b="1" dirty="0" smtClean="0">
                <a:solidFill>
                  <a:srgbClr val="FF0000"/>
                </a:solidFill>
              </a:rPr>
              <a:t>о</a:t>
            </a:r>
            <a:r>
              <a:rPr lang="ru-RU" altLang="ru-RU" b="1" dirty="0" smtClean="0">
                <a:solidFill>
                  <a:srgbClr val="FF0000"/>
                </a:solidFill>
              </a:rPr>
              <a:t>птимизация </a:t>
            </a:r>
            <a:r>
              <a:rPr lang="ru-RU" altLang="ru-RU" b="1" dirty="0">
                <a:solidFill>
                  <a:srgbClr val="FF0000"/>
                </a:solidFill>
              </a:rPr>
              <a:t>затрат топливного газа и повышение </a:t>
            </a:r>
            <a:r>
              <a:rPr lang="ru-RU" altLang="ru-RU" b="1" dirty="0" smtClean="0">
                <a:solidFill>
                  <a:srgbClr val="FF0000"/>
                </a:solidFill>
              </a:rPr>
              <a:t>КПД компрессорных станций </a:t>
            </a:r>
            <a:r>
              <a:rPr lang="ru-RU" altLang="ru-RU" b="1" dirty="0" smtClean="0"/>
              <a:t> </a:t>
            </a:r>
          </a:p>
          <a:p>
            <a:pPr>
              <a:lnSpc>
                <a:spcPct val="90000"/>
              </a:lnSpc>
              <a:spcAft>
                <a:spcPts val="400"/>
              </a:spcAft>
              <a:defRPr/>
            </a:pPr>
            <a:endParaRPr lang="ru-RU" altLang="ru-RU" b="1" dirty="0" smtClean="0"/>
          </a:p>
          <a:p>
            <a:pPr>
              <a:lnSpc>
                <a:spcPct val="90000"/>
              </a:lnSpc>
              <a:spcAft>
                <a:spcPts val="400"/>
              </a:spcAft>
              <a:defRPr/>
            </a:pPr>
            <a:r>
              <a:rPr lang="ru-RU" altLang="ru-RU" b="1" dirty="0" smtClean="0"/>
              <a:t>Измерение расхода компримируемого газа, расхода топливного газа и степени сжатия </a:t>
            </a:r>
            <a:endParaRPr lang="ru-RU" altLang="ru-RU" b="1" dirty="0"/>
          </a:p>
          <a:p>
            <a:pPr>
              <a:lnSpc>
                <a:spcPct val="90000"/>
              </a:lnSpc>
              <a:spcAft>
                <a:spcPts val="400"/>
              </a:spcAft>
              <a:defRPr/>
            </a:pPr>
            <a:endParaRPr lang="ru-RU" altLang="ru-RU" b="1" dirty="0" smtClean="0"/>
          </a:p>
          <a:p>
            <a:pPr>
              <a:lnSpc>
                <a:spcPct val="90000"/>
              </a:lnSpc>
              <a:spcAft>
                <a:spcPts val="400"/>
              </a:spcAft>
              <a:defRPr/>
            </a:pPr>
            <a:endParaRPr lang="ru-RU" altLang="ru-RU" b="1" dirty="0"/>
          </a:p>
          <a:p>
            <a:pPr>
              <a:lnSpc>
                <a:spcPct val="90000"/>
              </a:lnSpc>
              <a:spcAft>
                <a:spcPts val="400"/>
              </a:spcAft>
              <a:defRPr/>
            </a:pPr>
            <a:endParaRPr lang="ru-RU" altLang="ru-RU" b="1" dirty="0"/>
          </a:p>
          <a:p>
            <a:pPr>
              <a:lnSpc>
                <a:spcPct val="90000"/>
              </a:lnSpc>
              <a:spcAft>
                <a:spcPts val="400"/>
              </a:spcAft>
              <a:defRPr/>
            </a:pPr>
            <a:r>
              <a:rPr lang="ru-RU" altLang="ru-RU" b="1" dirty="0"/>
              <a:t>	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r="14945"/>
          <a:stretch/>
        </p:blipFill>
        <p:spPr>
          <a:xfrm>
            <a:off x="5354425" y="1124744"/>
            <a:ext cx="355907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1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85724" y="4725144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200" dirty="0" smtClean="0"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  <a:endParaRPr lang="ru-RU" sz="28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8104"/>
          <a:stretch/>
        </p:blipFill>
        <p:spPr bwMode="auto">
          <a:xfrm>
            <a:off x="2267744" y="579122"/>
            <a:ext cx="4147632" cy="414602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6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4272" y="148620"/>
            <a:ext cx="776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spc="200" dirty="0" smtClean="0"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Инновационные технологии в газовой отрасли с</a:t>
            </a:r>
            <a:r>
              <a:rPr lang="en-US" b="1" spc="200" dirty="0" smtClean="0"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1987</a:t>
            </a:r>
            <a:r>
              <a:rPr lang="ru-RU" sz="2400" b="1" spc="200" dirty="0" smtClean="0"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4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44" y="4797152"/>
            <a:ext cx="2880596" cy="191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4" y="2801027"/>
            <a:ext cx="2926716" cy="1954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56" y="864451"/>
            <a:ext cx="2886512" cy="19279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70" y="4767830"/>
            <a:ext cx="2917098" cy="19482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80" y="4794906"/>
            <a:ext cx="2915816" cy="19464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80" y="858485"/>
            <a:ext cx="2915816" cy="194599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85" y="2829133"/>
            <a:ext cx="2892583" cy="193202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80" y="2833564"/>
            <a:ext cx="2915816" cy="19479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t="16522" r="16957" b="35201"/>
          <a:stretch/>
        </p:blipFill>
        <p:spPr>
          <a:xfrm>
            <a:off x="0" y="0"/>
            <a:ext cx="1043608" cy="758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496" y="908720"/>
            <a:ext cx="312675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altLang="ru-RU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Количество внедренных систем</a:t>
            </a:r>
            <a:r>
              <a:rPr lang="en-US" altLang="ru-RU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endParaRPr lang="en-US" altLang="ru-RU" sz="1200" b="1" dirty="0">
              <a:solidFill>
                <a:srgbClr val="003366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Расходомеры </a:t>
            </a:r>
            <a:r>
              <a:rPr lang="ru-RU" altLang="ru-RU" sz="1200" b="1" dirty="0" err="1" smtClean="0">
                <a:solidFill>
                  <a:srgbClr val="003366"/>
                </a:solidFill>
                <a:latin typeface="Calibri" panose="020F0502020204030204" pitchFamily="34" charset="0"/>
              </a:rPr>
              <a:t>Гиперфлоу</a:t>
            </a:r>
            <a:r>
              <a:rPr lang="en-US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:  </a:t>
            </a:r>
            <a:r>
              <a:rPr lang="ru-RU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более</a:t>
            </a:r>
            <a:r>
              <a:rPr lang="en-US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     </a:t>
            </a:r>
            <a:r>
              <a:rPr lang="en-US" altLang="ru-RU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10 </a:t>
            </a:r>
            <a:r>
              <a:rPr lang="en-US" altLang="ru-RU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000</a:t>
            </a:r>
          </a:p>
          <a:p>
            <a:pPr algn="just">
              <a:lnSpc>
                <a:spcPct val="120000"/>
              </a:lnSpc>
            </a:pPr>
            <a:r>
              <a:rPr lang="ru-RU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Анализаторы качества газа</a:t>
            </a:r>
            <a:r>
              <a:rPr lang="en-US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:  </a:t>
            </a:r>
            <a:r>
              <a:rPr lang="ru-RU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более </a:t>
            </a:r>
            <a:r>
              <a:rPr lang="en-US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    </a:t>
            </a:r>
            <a:r>
              <a:rPr lang="en-US" altLang="ru-RU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2000</a:t>
            </a:r>
            <a:endParaRPr lang="ru-RU" altLang="ru-RU" sz="12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Автоматизировано скважин</a:t>
            </a:r>
            <a:r>
              <a:rPr lang="en-US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:                             </a:t>
            </a:r>
            <a:r>
              <a:rPr lang="en-US" altLang="ru-RU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1059</a:t>
            </a:r>
          </a:p>
          <a:p>
            <a:pPr algn="just">
              <a:lnSpc>
                <a:spcPct val="120000"/>
              </a:lnSpc>
            </a:pPr>
            <a:r>
              <a:rPr lang="en-US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  </a:t>
            </a:r>
            <a:endParaRPr lang="ru-RU" altLang="ru-RU" sz="1200" b="1" dirty="0" smtClean="0">
              <a:solidFill>
                <a:srgbClr val="003366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Количество стран поставки</a:t>
            </a:r>
            <a:r>
              <a:rPr lang="en-US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: </a:t>
            </a:r>
            <a:r>
              <a:rPr lang="ru-RU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 более </a:t>
            </a:r>
            <a:r>
              <a:rPr lang="en-US" altLang="ru-RU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30</a:t>
            </a:r>
            <a:r>
              <a:rPr lang="en-US" altLang="ru-RU" sz="12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19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26" b="31880"/>
          <a:stretch/>
        </p:blipFill>
        <p:spPr>
          <a:xfrm>
            <a:off x="5584725" y="620688"/>
            <a:ext cx="3163739" cy="3307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0195" y="62426"/>
            <a:ext cx="739826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ru-RU" sz="2800" b="1" dirty="0" smtClean="0" smtId="4294967295">
                <a:solidFill>
                  <a:srgbClr val="17375E"/>
                </a:solidFill>
                <a:highlight>
                  <a:srgbClr val="000000">
                    <a:alpha val="0"/>
                  </a:srgbClr>
                </a:highlight>
                <a:latin typeface="Trebuchet MS"/>
              </a:rPr>
              <a:t>Концепция </a:t>
            </a:r>
            <a:r>
              <a:rPr lang="ru-RU" sz="2800" b="1" dirty="0" err="1" smtClean="0" smtId="4294967295">
                <a:solidFill>
                  <a:srgbClr val="17375E"/>
                </a:solidFill>
                <a:highlight>
                  <a:srgbClr val="000000">
                    <a:alpha val="0"/>
                  </a:srgbClr>
                </a:highlight>
                <a:latin typeface="Trebuchet MS"/>
              </a:rPr>
              <a:t>газоизмерительной</a:t>
            </a:r>
            <a:r>
              <a:rPr lang="ru-RU" sz="2800" b="1" dirty="0" smtClean="0" smtId="4294967295">
                <a:solidFill>
                  <a:srgbClr val="17375E"/>
                </a:solidFill>
                <a:highlight>
                  <a:srgbClr val="000000">
                    <a:alpha val="0"/>
                  </a:srgbClr>
                </a:highlight>
                <a:latin typeface="Trebuchet MS"/>
              </a:rPr>
              <a:t> станции нового поколения</a:t>
            </a:r>
            <a:r>
              <a:rPr lang="en-US" sz="2800" b="1" i="0" u="none" strike="noStrike" dirty="0" smtClean="0" smtId="4294967295">
                <a:solidFill>
                  <a:srgbClr val="17375E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 </a:t>
            </a:r>
            <a:endParaRPr lang="en-US" sz="2800" b="1" i="0" u="none" strike="noStrike" dirty="0" smtId="4294967295">
              <a:solidFill>
                <a:srgbClr val="17375E"/>
              </a:solidFill>
              <a:effectLst/>
              <a:highlight>
                <a:srgbClr val="000000">
                  <a:alpha val="0"/>
                </a:srgbClr>
              </a:highlight>
              <a:latin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037949"/>
            <a:ext cx="4569260" cy="4124206"/>
          </a:xfrm>
          <a:prstGeom prst="rect">
            <a:avLst/>
          </a:prstGeom>
          <a:noFill/>
          <a:effectLst/>
        </p:spPr>
        <p:txBody>
          <a:bodyPr wrap="square" tIns="0" bIns="0" rtlCol="0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•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Не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требует землеотвода под строительство</a:t>
            </a: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en-US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Трехкратное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сокращение затрат на капитальное строительство ГИС</a:t>
            </a:r>
          </a:p>
          <a:p>
            <a:pPr>
              <a:defRPr/>
            </a:pPr>
            <a:endParaRPr lang="en-US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  •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Многократное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(10 и более раз) сокращение затрат на техническое обслуживание</a:t>
            </a: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Возможность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поверки на месте эксплуатации всех средств измерения, в том числе удаленной поверки (без выезда метролога на объект)</a:t>
            </a: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Дистанционный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контроль метрологических характеристик и диагностика всех элементов системы</a:t>
            </a: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Низкое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энергопотребление, позволяющее обеспечивать питание без ЛЭП, с помощью ВИЭ</a:t>
            </a:r>
          </a:p>
          <a:p>
            <a:pPr rtl="0"/>
            <a:endParaRPr lang="en-US" sz="1200" b="1" i="0" u="none" strike="noStrike" dirty="0" smtId="4294967295">
              <a:solidFill>
                <a:schemeClr val="accent1">
                  <a:lumMod val="50000"/>
                </a:schemeClr>
              </a:solidFill>
              <a:effectLst/>
              <a:highlight>
                <a:srgbClr val="000000">
                  <a:alpha val="0"/>
                </a:srgbClr>
              </a:highlight>
              <a:latin typeface="Trebuchet MS"/>
            </a:endParaRPr>
          </a:p>
          <a:p>
            <a:pPr marL="285750" indent="-285750" rtl="0">
              <a:buFontTx/>
              <a:buChar char="-"/>
            </a:pPr>
            <a:endParaRPr lang="en-US" sz="1200" b="1" dirty="0" smtClean="0" smtId="4294967295">
              <a:solidFill>
                <a:schemeClr val="accent1">
                  <a:lumMod val="50000"/>
                </a:schemeClr>
              </a:solidFill>
              <a:highlight>
                <a:srgbClr val="000000">
                  <a:alpha val="0"/>
                </a:srgbClr>
              </a:highlight>
              <a:latin typeface="Trebuchet MS"/>
            </a:endParaRPr>
          </a:p>
          <a:p>
            <a:pPr marL="285750" indent="-285750" rtl="0">
              <a:buFontTx/>
              <a:buChar char="-"/>
            </a:pPr>
            <a:endParaRPr lang="en-US" sz="1200" b="1" i="0" u="none" strike="noStrike" dirty="0" smtId="4294967295">
              <a:solidFill>
                <a:schemeClr val="accent1">
                  <a:lumMod val="50000"/>
                </a:schemeClr>
              </a:solidFill>
              <a:effectLst/>
              <a:highlight>
                <a:srgbClr val="000000">
                  <a:alpha val="0"/>
                </a:srgbClr>
              </a:highlight>
              <a:latin typeface="Trebuchet MS"/>
            </a:endParaRPr>
          </a:p>
          <a:p>
            <a:pPr marL="285750" indent="-285750" rtl="0">
              <a:buFontTx/>
              <a:buChar char="-"/>
            </a:pPr>
            <a:endParaRPr lang="en-US" sz="1200" b="1" i="0" u="none" strike="noStrike" dirty="0" smtClean="0" smtId="4294967295">
              <a:solidFill>
                <a:schemeClr val="accent1">
                  <a:lumMod val="50000"/>
                </a:schemeClr>
              </a:solidFill>
              <a:effectLst/>
              <a:highlight>
                <a:srgbClr val="000000">
                  <a:alpha val="0"/>
                </a:srgbClr>
              </a:highlight>
              <a:latin typeface="Trebuchet MS"/>
            </a:endParaRPr>
          </a:p>
          <a:p>
            <a:pPr marL="285750" indent="-285750">
              <a:buFontTx/>
              <a:buChar char="-"/>
            </a:pPr>
            <a:endParaRPr lang="ru-RU" sz="1600" b="1" dirty="0" smtClean="0">
              <a:solidFill>
                <a:schemeClr val="accent1">
                  <a:lumMod val="50000"/>
                </a:schemeClr>
              </a:solidFill>
              <a:effectLst/>
              <a:latin typeface="Trebuchet MS" panose="020B0603020202020204" pitchFamily="34" charset="0"/>
            </a:endParaRPr>
          </a:p>
        </p:txBody>
      </p:sp>
      <p:pic>
        <p:nvPicPr>
          <p:cNvPr id="2050" name="Picture 2" descr="http://neftegaz.ru/images/gis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2" y="4293096"/>
            <a:ext cx="4461756" cy="20162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625233" y="4509120"/>
            <a:ext cx="666847" cy="1440160"/>
          </a:xfrm>
          <a:prstGeom prst="rightArrow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5616" cy="836712"/>
          </a:xfrm>
          <a:prstGeom prst="rect">
            <a:avLst/>
          </a:prstGeom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" t="11547" r="42125" b="17268"/>
          <a:stretch/>
        </p:blipFill>
        <p:spPr>
          <a:xfrm>
            <a:off x="5440709" y="3853290"/>
            <a:ext cx="3456527" cy="27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5" name="TextBox 14"/>
          <p:cNvSpPr txBox="1"/>
          <p:nvPr/>
        </p:nvSpPr>
        <p:spPr>
          <a:xfrm>
            <a:off x="1043608" y="0"/>
            <a:ext cx="810039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ru-RU" sz="2400" b="1" dirty="0" smtClean="0" smtId="4294967295">
                <a:highlight>
                  <a:srgbClr val="000000">
                    <a:alpha val="0"/>
                  </a:srgbClr>
                </a:highlight>
                <a:latin typeface="Calibri"/>
              </a:rPr>
              <a:t>Схема расположения однониточной ГИС нового поколения </a:t>
            </a:r>
            <a:r>
              <a:rPr lang="en-US" sz="24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     </a:t>
            </a:r>
            <a:endParaRPr lang="en-US" sz="2400" b="1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algn="r"/>
            <a:endParaRPr lang="ru-RU" sz="2400" spc="200" dirty="0">
              <a:effectLst/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5616" cy="836712"/>
          </a:xfrm>
          <a:prstGeom prst="rect">
            <a:avLst/>
          </a:prstGeom>
          <a:effectLst/>
        </p:spPr>
      </p:pic>
      <p:sp>
        <p:nvSpPr>
          <p:cNvPr id="19" name="TextBox 18"/>
          <p:cNvSpPr txBox="1"/>
          <p:nvPr/>
        </p:nvSpPr>
        <p:spPr>
          <a:xfrm>
            <a:off x="4499992" y="1430271"/>
            <a:ext cx="360400" cy="10678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n-US" sz="700" b="0" i="1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 Narrow"/>
              </a:rPr>
              <a:t>31А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69362" y="1305054"/>
            <a:ext cx="504236" cy="10772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n-US" sz="700" b="0" i="1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 Narrow"/>
              </a:rPr>
              <a:t>Pig receiver</a:t>
            </a:r>
            <a:endParaRPr lang="en-US" sz="700" b="0" i="1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Arial Narrow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87664" y="2132856"/>
            <a:ext cx="360400" cy="10678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n-US" sz="700" b="0" i="1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Arial Narrow"/>
              </a:rPr>
              <a:t>DN</a:t>
            </a:r>
            <a:r>
              <a:rPr lang="en-US" sz="700" b="0" i="1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 Narrow"/>
              </a:rPr>
              <a:t> 1000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99832" y="2098077"/>
            <a:ext cx="360400" cy="10678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n-US" sz="700" b="0" i="1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 Narrow"/>
              </a:rPr>
              <a:t>20А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6136" y="1305054"/>
            <a:ext cx="504054" cy="10772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n-US" sz="700" b="0" i="1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Arial Narrow"/>
              </a:rPr>
              <a:t>Pig launcher</a:t>
            </a:r>
            <a:endParaRPr lang="en-US" sz="700" b="0" i="1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Arial Narrow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72200" y="1412776"/>
            <a:ext cx="360400" cy="10678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n-US" sz="700" b="0" i="1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Arial Narrow"/>
              </a:rPr>
              <a:t>55А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56624" y="3068960"/>
            <a:ext cx="2591820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5004048" y="3284984"/>
            <a:ext cx="1278719" cy="21544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n-US" sz="1400" i="1" dirty="0" smtClean="0" smtId="4294967295">
                <a:highlight>
                  <a:srgbClr val="000000">
                    <a:alpha val="0"/>
                  </a:srgbClr>
                </a:highlight>
                <a:latin typeface="Arial Narrow"/>
              </a:rPr>
              <a:t>Compressor station</a:t>
            </a:r>
            <a:endParaRPr lang="en-US" sz="1400" b="0" i="1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Arial Narrow"/>
            </a:endParaRPr>
          </a:p>
        </p:txBody>
      </p:sp>
      <p:pic>
        <p:nvPicPr>
          <p:cNvPr id="5122" name="Picture 2" descr="C:\Users\D4E9~1\AppData\Local\Temp\Rar$DIa0.166\main.3cfb48c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7094"/>
            <a:ext cx="8505233" cy="478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52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36325" y="44624"/>
            <a:ext cx="7784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/>
              <a:t>Составные части однониточной ГИС</a:t>
            </a:r>
            <a:endParaRPr lang="ru-RU" sz="3200" b="1" dirty="0"/>
          </a:p>
          <a:p>
            <a:pPr algn="r"/>
            <a:endParaRPr lang="ru-RU" sz="2400" spc="200" dirty="0">
              <a:solidFill>
                <a:schemeClr val="bg1"/>
              </a:solidFill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2048" y="1235877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97" b="7662"/>
          <a:stretch/>
        </p:blipFill>
        <p:spPr>
          <a:xfrm>
            <a:off x="539237" y="1055851"/>
            <a:ext cx="7751581" cy="532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8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03454" y="5715"/>
            <a:ext cx="8140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Особенности узла измерения на базе ультразвукового преобразователя расхода «Вымпел-500» Ду1400</a:t>
            </a:r>
            <a:endParaRPr lang="ru-RU" sz="2000" b="1" dirty="0"/>
          </a:p>
          <a:p>
            <a:pPr algn="r"/>
            <a:endParaRPr lang="ru-RU" sz="2400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36512" y="951778"/>
            <a:ext cx="9145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1600" b="1" dirty="0" smtClean="0"/>
              <a:t>Наличие полного дублирования </a:t>
            </a:r>
            <a:r>
              <a:rPr lang="ru-RU" sz="1600" b="1" dirty="0"/>
              <a:t>СИ (Непрерывный контроль метрологических </a:t>
            </a:r>
            <a:r>
              <a:rPr lang="ru-RU" sz="1600" b="1" dirty="0" smtClean="0"/>
              <a:t>характеристик</a:t>
            </a:r>
            <a:r>
              <a:rPr lang="ru-RU" sz="1600" b="1" dirty="0" smtClean="0"/>
              <a:t>)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8+8  каналов измерения (Основной + Дублирующий), </a:t>
            </a:r>
            <a:r>
              <a:rPr lang="ru-RU" sz="1600" b="1" dirty="0"/>
              <a:t>в</a:t>
            </a:r>
            <a:r>
              <a:rPr lang="ru-RU" sz="1600" b="1" dirty="0" smtClean="0"/>
              <a:t>ысокая </a:t>
            </a:r>
            <a:r>
              <a:rPr lang="ru-RU" sz="1600" b="1" dirty="0" smtClean="0"/>
              <a:t>стабильность измерения (0.1%)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Поверка на месте эксплуатации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Температурная стабилизация благодаря подземному расположению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Прямой участок на входе не менее 100 </a:t>
            </a:r>
            <a:r>
              <a:rPr lang="ru-RU" sz="1600" b="1" dirty="0" err="1" smtClean="0"/>
              <a:t>Ду</a:t>
            </a:r>
            <a:r>
              <a:rPr lang="ru-RU" sz="1600" b="1" dirty="0" smtClean="0"/>
              <a:t> магистрального трубопровода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Замена ПЭП под </a:t>
            </a:r>
            <a:r>
              <a:rPr lang="ru-RU" sz="1600" b="1" dirty="0" smtClean="0"/>
              <a:t>давлением без остановки </a:t>
            </a:r>
            <a:r>
              <a:rPr lang="ru-RU" sz="1600" b="1" dirty="0" smtClean="0"/>
              <a:t>процесса</a:t>
            </a:r>
            <a:endParaRPr lang="ru-RU" sz="1600" b="1" dirty="0" smtClean="0"/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Автоматизированное измерение состава, качества и приведенного расхода газа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Необслуживаемый блок-бокс контроля ФХП, автоматизированная система диагностики и предупреждения аварийных случаев</a:t>
            </a:r>
          </a:p>
          <a:p>
            <a:pPr marL="342900" indent="-342900">
              <a:buFontTx/>
              <a:buChar char="-"/>
            </a:pPr>
            <a:endParaRPr lang="ru-RU" sz="1600" b="1" dirty="0" smtClean="0"/>
          </a:p>
        </p:txBody>
      </p:sp>
      <p:pic>
        <p:nvPicPr>
          <p:cNvPr id="11" name="Рисунок 10" descr="Z:\Ультразвук\Вымпел-1400\фото_Донская 1400\07,2017\Мартынец 008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3861048"/>
            <a:ext cx="3556072" cy="261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F:\DCIM\100NCD90\DSC_05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988" y="3879010"/>
            <a:ext cx="3902996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679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80341" y="187523"/>
            <a:ext cx="7784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Поверочный стенд Вымпел-80000</a:t>
            </a:r>
            <a:endParaRPr lang="ru-RU" sz="28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63" y="816962"/>
            <a:ext cx="37748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/>
              <a:t>Диапазон расходов</a:t>
            </a:r>
            <a:r>
              <a:rPr lang="en-US" sz="1600" b="1" dirty="0" smtClean="0"/>
              <a:t>: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>
                <a:solidFill>
                  <a:srgbClr val="FF0000"/>
                </a:solidFill>
              </a:rPr>
              <a:t>800</a:t>
            </a:r>
            <a:r>
              <a:rPr lang="en-US" sz="1600" b="1" dirty="0" smtClean="0">
                <a:solidFill>
                  <a:srgbClr val="FF0000"/>
                </a:solidFill>
              </a:rPr>
              <a:t>-80000 </a:t>
            </a:r>
            <a:r>
              <a:rPr lang="ru-RU" sz="1600" b="1" dirty="0" smtClean="0"/>
              <a:t>м3/ч</a:t>
            </a:r>
          </a:p>
          <a:p>
            <a:pPr>
              <a:defRPr/>
            </a:pPr>
            <a:endParaRPr lang="ru-RU" sz="1600" b="1" dirty="0" smtClean="0"/>
          </a:p>
          <a:p>
            <a:pPr>
              <a:defRPr/>
            </a:pPr>
            <a:r>
              <a:rPr lang="ru-RU" sz="1600" b="1" dirty="0" smtClean="0"/>
              <a:t>Диапазон скоростей</a:t>
            </a:r>
            <a:r>
              <a:rPr lang="en-US" sz="1600" b="1" dirty="0" smtClean="0"/>
              <a:t>: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en-US" sz="1600" b="1" dirty="0" smtClean="0">
                <a:solidFill>
                  <a:srgbClr val="FF0000"/>
                </a:solidFill>
              </a:rPr>
              <a:t>0-15</a:t>
            </a:r>
            <a:r>
              <a:rPr lang="en-US" sz="1600" b="1" dirty="0" smtClean="0"/>
              <a:t> </a:t>
            </a:r>
            <a:r>
              <a:rPr lang="ru-RU" sz="1600" b="1" dirty="0" smtClean="0"/>
              <a:t>м/с</a:t>
            </a:r>
          </a:p>
          <a:p>
            <a:pPr>
              <a:defRPr/>
            </a:pP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Расширенная неопределенность эталонов:  ±0,2%</a:t>
            </a:r>
          </a:p>
          <a:p>
            <a:pPr>
              <a:defRPr/>
            </a:pPr>
            <a:endParaRPr lang="en-US" sz="1600" b="1" dirty="0" smtClean="0"/>
          </a:p>
          <a:p>
            <a:pPr>
              <a:defRPr/>
            </a:pPr>
            <a:r>
              <a:rPr lang="ru-RU" sz="1600" b="1" dirty="0" smtClean="0"/>
              <a:t>Общая неопределенность стенда</a:t>
            </a:r>
            <a:r>
              <a:rPr lang="en-US" sz="1600" b="1" dirty="0" smtClean="0"/>
              <a:t>: </a:t>
            </a:r>
            <a:r>
              <a:rPr lang="en-US" sz="1600" b="1" dirty="0" smtClean="0">
                <a:solidFill>
                  <a:srgbClr val="FF0000"/>
                </a:solidFill>
              </a:rPr>
              <a:t>0.3</a:t>
            </a:r>
            <a:r>
              <a:rPr lang="en-US" sz="1600" b="1" dirty="0" smtClean="0"/>
              <a:t>%</a:t>
            </a: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Picture 2" descr="D:\Вымпел\Ультразвуковой расходомер\Хордовое исполнение\1400\Стенд1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0341" y="3789040"/>
            <a:ext cx="6912768" cy="2996409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25" y="816962"/>
            <a:ext cx="4100815" cy="27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5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36325" y="117336"/>
            <a:ext cx="7784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Сертификат калибровки «Вымпел-80000»</a:t>
            </a:r>
            <a:endParaRPr lang="ru-RU" sz="28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" y="902659"/>
            <a:ext cx="4212828" cy="595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06" y="902659"/>
            <a:ext cx="4195966" cy="595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79912" y="4581128"/>
            <a:ext cx="5191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FF0000"/>
                </a:solidFill>
              </a:rPr>
              <a:t>Р</a:t>
            </a:r>
            <a:r>
              <a:rPr lang="ru-RU" sz="2000" b="1" dirty="0" smtClean="0">
                <a:solidFill>
                  <a:srgbClr val="FF0000"/>
                </a:solidFill>
              </a:rPr>
              <a:t>асширенная неопределенность ≤ 0.3% </a:t>
            </a:r>
            <a:endParaRPr lang="ru-RU" sz="2000" b="1" spc="200" dirty="0">
              <a:solidFill>
                <a:srgbClr val="FF0000"/>
              </a:solidFill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87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15616" y="11733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Испытания в условиях опытно-промышленной эксплуатации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8256" y="908720"/>
            <a:ext cx="32758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/>
              <a:t>Период проведения</a:t>
            </a:r>
            <a:r>
              <a:rPr lang="en-US" b="1" dirty="0" smtClean="0"/>
              <a:t>: </a:t>
            </a:r>
            <a:r>
              <a:rPr lang="ru-RU" b="1" dirty="0" smtClean="0"/>
              <a:t>июль 2015 – ноябрь 2017</a:t>
            </a:r>
          </a:p>
          <a:p>
            <a:pPr>
              <a:defRPr/>
            </a:pPr>
            <a:endParaRPr lang="ru-RU" b="1" dirty="0" smtClean="0"/>
          </a:p>
          <a:p>
            <a:pPr>
              <a:defRPr/>
            </a:pPr>
            <a:r>
              <a:rPr lang="ru-RU" b="1" dirty="0" smtClean="0"/>
              <a:t>Место проведения</a:t>
            </a:r>
            <a:r>
              <a:rPr lang="en-US" b="1" dirty="0" smtClean="0"/>
              <a:t>: </a:t>
            </a:r>
            <a:r>
              <a:rPr lang="ru-RU" b="1" dirty="0" smtClean="0"/>
              <a:t>ЛПУМГ «Донское» Газпром </a:t>
            </a:r>
            <a:r>
              <a:rPr lang="ru-RU" b="1" dirty="0" err="1"/>
              <a:t>т</a:t>
            </a:r>
            <a:r>
              <a:rPr lang="ru-RU" b="1" dirty="0" err="1" smtClean="0"/>
              <a:t>рансгаз</a:t>
            </a:r>
            <a:r>
              <a:rPr lang="ru-RU" b="1" dirty="0" smtClean="0"/>
              <a:t> Москва</a:t>
            </a:r>
            <a:endParaRPr lang="en-US" b="1" dirty="0" smtClean="0"/>
          </a:p>
          <a:p>
            <a:pPr>
              <a:defRPr/>
            </a:pPr>
            <a:endParaRPr lang="en-US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ru-RU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</a:t>
            </a:r>
            <a:r>
              <a:rPr lang="en-US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Протокол выездного совещания 22-23.11.17</a:t>
            </a:r>
            <a:endParaRPr lang="ru-RU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endParaRPr lang="ru-RU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2" descr="C:\Users\Anna\Documents\Рисунок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r="2243"/>
          <a:stretch/>
        </p:blipFill>
        <p:spPr bwMode="auto">
          <a:xfrm>
            <a:off x="3563888" y="4077072"/>
            <a:ext cx="557784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Z:\Ультразвук\Вымпел-1400\фото_Донская 1400\07,2017\Мартынец 005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3861048"/>
            <a:ext cx="3528392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C:\Users\Глеб\Downloads\image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49979"/>
            <a:ext cx="3888432" cy="291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7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2651</TotalTime>
  <Words>714</Words>
  <Application>Microsoft Office PowerPoint</Application>
  <PresentationFormat>Экран (4:3)</PresentationFormat>
  <Paragraphs>221</Paragraphs>
  <Slides>17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Глеб</cp:lastModifiedBy>
  <cp:revision>225</cp:revision>
  <dcterms:created xsi:type="dcterms:W3CDTF">2015-06-09T13:57:38Z</dcterms:created>
  <dcterms:modified xsi:type="dcterms:W3CDTF">2018-11-30T13:29:08Z</dcterms:modified>
</cp:coreProperties>
</file>